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Play"/>
      <p:regular r:id="rId28"/>
      <p:bold r:id="rId29"/>
    </p:embeddedFont>
    <p:embeddedFont>
      <p:font typeface="Bebas Neue"/>
      <p:regular r:id="rId30"/>
    </p:embeddedFont>
    <p:embeddedFont>
      <p:font typeface="Exo 2"/>
      <p:regular r:id="rId31"/>
      <p:bold r:id="rId32"/>
      <p:italic r:id="rId33"/>
      <p:boldItalic r:id="rId34"/>
    </p:embeddedFont>
    <p:embeddedFont>
      <p:font typeface="Rubik"/>
      <p:regular r:id="rId35"/>
      <p:bold r:id="rId36"/>
      <p:italic r:id="rId37"/>
      <p:boldItalic r:id="rId38"/>
    </p:embeddedFont>
    <p:embeddedFont>
      <p:font typeface="PT Sans"/>
      <p:regular r:id="rId39"/>
      <p:bold r:id="rId40"/>
      <p:italic r:id="rId41"/>
      <p:boldItalic r:id="rId42"/>
    </p:embeddedFont>
    <p:embeddedFont>
      <p:font typeface="Archiv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5E220BC-A14B-45F1-9D38-8ADB87743664}">
  <a:tblStyle styleId="{D5E220BC-A14B-45F1-9D38-8ADB87743664}"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TSans-bold.fntdata"/><Relationship Id="rId20" Type="http://schemas.openxmlformats.org/officeDocument/2006/relationships/slide" Target="slides/slide15.xml"/><Relationship Id="rId42" Type="http://schemas.openxmlformats.org/officeDocument/2006/relationships/font" Target="fonts/PTSans-boldItalic.fntdata"/><Relationship Id="rId41" Type="http://schemas.openxmlformats.org/officeDocument/2006/relationships/font" Target="fonts/PTSans-italic.fntdata"/><Relationship Id="rId22" Type="http://schemas.openxmlformats.org/officeDocument/2006/relationships/slide" Target="slides/slide17.xml"/><Relationship Id="rId44" Type="http://schemas.openxmlformats.org/officeDocument/2006/relationships/font" Target="fonts/Archivo-bold.fntdata"/><Relationship Id="rId21" Type="http://schemas.openxmlformats.org/officeDocument/2006/relationships/slide" Target="slides/slide16.xml"/><Relationship Id="rId43" Type="http://schemas.openxmlformats.org/officeDocument/2006/relationships/font" Target="fonts/Archivo-regular.fntdata"/><Relationship Id="rId24" Type="http://schemas.openxmlformats.org/officeDocument/2006/relationships/slide" Target="slides/slide19.xml"/><Relationship Id="rId46" Type="http://schemas.openxmlformats.org/officeDocument/2006/relationships/font" Target="fonts/Archivo-boldItalic.fntdata"/><Relationship Id="rId23" Type="http://schemas.openxmlformats.org/officeDocument/2006/relationships/slide" Target="slides/slide18.xml"/><Relationship Id="rId45" Type="http://schemas.openxmlformats.org/officeDocument/2006/relationships/font" Target="fonts/Archiv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l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Exo2-regular.fntdata"/><Relationship Id="rId30" Type="http://schemas.openxmlformats.org/officeDocument/2006/relationships/font" Target="fonts/BebasNeue-regular.fntdata"/><Relationship Id="rId11" Type="http://schemas.openxmlformats.org/officeDocument/2006/relationships/slide" Target="slides/slide6.xml"/><Relationship Id="rId33" Type="http://schemas.openxmlformats.org/officeDocument/2006/relationships/font" Target="fonts/Exo2-italic.fntdata"/><Relationship Id="rId10" Type="http://schemas.openxmlformats.org/officeDocument/2006/relationships/slide" Target="slides/slide5.xml"/><Relationship Id="rId32" Type="http://schemas.openxmlformats.org/officeDocument/2006/relationships/font" Target="fonts/Exo2-bold.fntdata"/><Relationship Id="rId13" Type="http://schemas.openxmlformats.org/officeDocument/2006/relationships/slide" Target="slides/slide8.xml"/><Relationship Id="rId35" Type="http://schemas.openxmlformats.org/officeDocument/2006/relationships/font" Target="fonts/Rubik-regular.fntdata"/><Relationship Id="rId12" Type="http://schemas.openxmlformats.org/officeDocument/2006/relationships/slide" Target="slides/slide7.xml"/><Relationship Id="rId34" Type="http://schemas.openxmlformats.org/officeDocument/2006/relationships/font" Target="fonts/Exo2-boldItalic.fntdata"/><Relationship Id="rId15" Type="http://schemas.openxmlformats.org/officeDocument/2006/relationships/slide" Target="slides/slide10.xml"/><Relationship Id="rId37" Type="http://schemas.openxmlformats.org/officeDocument/2006/relationships/font" Target="fonts/Rubik-italic.fntdata"/><Relationship Id="rId14" Type="http://schemas.openxmlformats.org/officeDocument/2006/relationships/slide" Target="slides/slide9.xml"/><Relationship Id="rId36" Type="http://schemas.openxmlformats.org/officeDocument/2006/relationships/font" Target="fonts/Rubik-bold.fntdata"/><Relationship Id="rId17" Type="http://schemas.openxmlformats.org/officeDocument/2006/relationships/slide" Target="slides/slide12.xml"/><Relationship Id="rId39" Type="http://schemas.openxmlformats.org/officeDocument/2006/relationships/font" Target="fonts/PTSans-regular.fntdata"/><Relationship Id="rId16" Type="http://schemas.openxmlformats.org/officeDocument/2006/relationships/slide" Target="slides/slide11.xml"/><Relationship Id="rId38" Type="http://schemas.openxmlformats.org/officeDocument/2006/relationships/font" Target="fonts/Rubik-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3.png>
</file>

<file path=ppt/media/image15.png>
</file>

<file path=ppt/media/image16.png>
</file>

<file path=ppt/media/image17.png>
</file>

<file path=ppt/media/image18.jpg>
</file>

<file path=ppt/media/image2.png>
</file>

<file path=ppt/media/image20.jpg>
</file>

<file path=ppt/media/image21.png>
</file>

<file path=ppt/media/image22.png>
</file>

<file path=ppt/media/image23.png>
</file>

<file path=ppt/media/image24.png>
</file>

<file path=ppt/media/image25.jp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2eea61aee9_12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g22eea61aee9_1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2eea61aee9_12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22eea61aee9_12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2eea61aee9_12_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22eea61aee9_12_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2eea61aee9_12_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22eea61aee9_12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2eea61aee9_12_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22eea61aee9_12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2eea61aee9_12_1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g22eea61aee9_12_1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2eea61aee9_12_1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g22eea61aee9_12_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2eea61aee9_12_1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g22eea61aee9_12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2eea61aee9_12_1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g22eea61aee9_12_1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2eea61aee9_12_1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g22eea61aee9_12_1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2eea61aee9_12_1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g22eea61aee9_12_1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67d1a093e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267d1a093e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2eea61aee9_12_1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g22eea61aee9_12_1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2eea61aee9_12_2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 name="Google Shape;375;g22eea61aee9_12_2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2eea61aee9_12_2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g22eea61aee9_12_2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2eea61aee9_12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22eea61aee9_12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2eea61aee9_12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g22eea61aee9_12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2eea61aee9_12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22eea61aee9_12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2eea61aee9_12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g22eea61aee9_12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2eea61aee9_12_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g22eea61aee9_12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2eea61aee9_12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g22eea61aee9_12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67d1a093e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67d1a093e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1"/>
            </a:gs>
            <a:gs pos="50000">
              <a:schemeClr val="lt1"/>
            </a:gs>
            <a:gs pos="100000">
              <a:schemeClr val="dk2"/>
            </a:gs>
          </a:gsLst>
          <a:lin ang="0" scaled="0"/>
        </a:gra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75000"/>
          </a:blip>
          <a:srcRect b="0" l="0" r="0" t="0"/>
          <a:stretch/>
        </p:blipFill>
        <p:spPr>
          <a:xfrm>
            <a:off x="0" y="0"/>
            <a:ext cx="9144000" cy="5143500"/>
          </a:xfrm>
          <a:prstGeom prst="rect">
            <a:avLst/>
          </a:prstGeom>
          <a:noFill/>
          <a:ln>
            <a:noFill/>
          </a:ln>
        </p:spPr>
      </p:pic>
      <p:sp>
        <p:nvSpPr>
          <p:cNvPr id="10" name="Google Shape;10;p2"/>
          <p:cNvSpPr txBox="1"/>
          <p:nvPr>
            <p:ph type="ctrTitle"/>
          </p:nvPr>
        </p:nvSpPr>
        <p:spPr>
          <a:xfrm>
            <a:off x="4000500" y="795675"/>
            <a:ext cx="4069500" cy="29286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b="1" sz="5800">
                <a:latin typeface="Exo 2"/>
                <a:ea typeface="Exo 2"/>
                <a:cs typeface="Exo 2"/>
                <a:sym typeface="Exo 2"/>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4000425" y="3820475"/>
            <a:ext cx="4069500" cy="525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sz="1600">
                <a:solidFill>
                  <a:schemeClr val="dk1"/>
                </a:solidFill>
                <a:latin typeface="Archivo"/>
                <a:ea typeface="Archivo"/>
                <a:cs typeface="Archivo"/>
                <a:sym typeface="Ar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lt1"/>
            </a:gs>
            <a:gs pos="50000">
              <a:schemeClr val="lt1"/>
            </a:gs>
            <a:gs pos="100000">
              <a:schemeClr val="dk2"/>
            </a:gs>
          </a:gsLst>
          <a:lin ang="16200038" scaled="0"/>
        </a:gradFill>
      </p:bgPr>
    </p:bg>
    <p:spTree>
      <p:nvGrpSpPr>
        <p:cNvPr id="81" name="Shape 81"/>
        <p:cNvGrpSpPr/>
        <p:nvPr/>
      </p:nvGrpSpPr>
      <p:grpSpPr>
        <a:xfrm>
          <a:off x="0" y="0"/>
          <a:ext cx="0" cy="0"/>
          <a:chOff x="0" y="0"/>
          <a:chExt cx="0" cy="0"/>
        </a:xfrm>
      </p:grpSpPr>
      <p:pic>
        <p:nvPicPr>
          <p:cNvPr id="82" name="Google Shape;82;p11"/>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83" name="Google Shape;83;p11"/>
          <p:cNvSpPr txBox="1"/>
          <p:nvPr>
            <p:ph hasCustomPrompt="1" type="title"/>
          </p:nvPr>
        </p:nvSpPr>
        <p:spPr>
          <a:xfrm>
            <a:off x="1284000" y="615698"/>
            <a:ext cx="6576000" cy="1160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60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84" name="Google Shape;84;p11"/>
          <p:cNvSpPr txBox="1"/>
          <p:nvPr>
            <p:ph idx="1" type="subTitle"/>
          </p:nvPr>
        </p:nvSpPr>
        <p:spPr>
          <a:xfrm>
            <a:off x="1284000" y="1939518"/>
            <a:ext cx="6576000" cy="49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lt1"/>
            </a:gs>
            <a:gs pos="50000">
              <a:schemeClr val="lt1"/>
            </a:gs>
            <a:gs pos="100000">
              <a:schemeClr val="dk2"/>
            </a:gs>
          </a:gsLst>
          <a:lin ang="10801400" scaled="0"/>
        </a:gradFill>
      </p:bgPr>
    </p:bg>
    <p:spTree>
      <p:nvGrpSpPr>
        <p:cNvPr id="85" name="Shape 85"/>
        <p:cNvGrpSpPr/>
        <p:nvPr/>
      </p:nvGrpSpPr>
      <p:grpSpPr>
        <a:xfrm>
          <a:off x="0" y="0"/>
          <a:ext cx="0" cy="0"/>
          <a:chOff x="0" y="0"/>
          <a:chExt cx="0" cy="0"/>
        </a:xfrm>
      </p:grpSpPr>
      <p:pic>
        <p:nvPicPr>
          <p:cNvPr id="86" name="Google Shape;86;p12"/>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87" name="Google Shape;87;p1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88" name="Google Shape;88;p12"/>
          <p:cNvPicPr preferRelativeResize="0"/>
          <p:nvPr/>
        </p:nvPicPr>
        <p:blipFill rotWithShape="1">
          <a:blip r:embed="rId3">
            <a:alphaModFix/>
          </a:blip>
          <a:srcRect b="0" l="304" r="59101" t="39536"/>
          <a:stretch/>
        </p:blipFill>
        <p:spPr>
          <a:xfrm>
            <a:off x="0" y="0"/>
            <a:ext cx="544776" cy="2631998"/>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bg>
      <p:bgPr>
        <a:gradFill>
          <a:gsLst>
            <a:gs pos="0">
              <a:schemeClr val="lt1"/>
            </a:gs>
            <a:gs pos="50000">
              <a:schemeClr val="lt1"/>
            </a:gs>
            <a:gs pos="100000">
              <a:schemeClr val="dk2"/>
            </a:gs>
          </a:gsLst>
          <a:lin ang="10800025" scaled="0"/>
        </a:gradFill>
      </p:bgPr>
    </p:bg>
    <p:spTree>
      <p:nvGrpSpPr>
        <p:cNvPr id="89" name="Shape 89"/>
        <p:cNvGrpSpPr/>
        <p:nvPr/>
      </p:nvGrpSpPr>
      <p:grpSpPr>
        <a:xfrm>
          <a:off x="0" y="0"/>
          <a:ext cx="0" cy="0"/>
          <a:chOff x="0" y="0"/>
          <a:chExt cx="0" cy="0"/>
        </a:xfrm>
      </p:grpSpPr>
      <p:pic>
        <p:nvPicPr>
          <p:cNvPr id="90" name="Google Shape;90;p13"/>
          <p:cNvPicPr preferRelativeResize="0"/>
          <p:nvPr/>
        </p:nvPicPr>
        <p:blipFill rotWithShape="1">
          <a:blip r:embed="rId2">
            <a:alphaModFix amt="75000"/>
          </a:blip>
          <a:srcRect b="0" l="0" r="0" t="0"/>
          <a:stretch/>
        </p:blipFill>
        <p:spPr>
          <a:xfrm>
            <a:off x="0" y="0"/>
            <a:ext cx="9144000" cy="5143500"/>
          </a:xfrm>
          <a:prstGeom prst="rect">
            <a:avLst/>
          </a:prstGeom>
          <a:noFill/>
          <a:ln>
            <a:noFill/>
          </a:ln>
        </p:spPr>
      </p:pic>
      <p:sp>
        <p:nvSpPr>
          <p:cNvPr id="91" name="Google Shape;91;p13"/>
          <p:cNvSpPr txBox="1"/>
          <p:nvPr>
            <p:ph type="title"/>
          </p:nvPr>
        </p:nvSpPr>
        <p:spPr>
          <a:xfrm>
            <a:off x="940464" y="759075"/>
            <a:ext cx="3519600" cy="1058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58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2" name="Google Shape;92;p13"/>
          <p:cNvSpPr txBox="1"/>
          <p:nvPr>
            <p:ph idx="1" type="subTitle"/>
          </p:nvPr>
        </p:nvSpPr>
        <p:spPr>
          <a:xfrm>
            <a:off x="940434" y="1831925"/>
            <a:ext cx="3519600" cy="132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3" name="Google Shape;93;p13"/>
          <p:cNvSpPr txBox="1"/>
          <p:nvPr/>
        </p:nvSpPr>
        <p:spPr>
          <a:xfrm>
            <a:off x="940459" y="3135700"/>
            <a:ext cx="3519600" cy="74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000"/>
              <a:buFont typeface="Arial"/>
              <a:buNone/>
            </a:pPr>
            <a:r>
              <a:rPr b="1" i="0" lang="en" sz="1000" u="none" cap="none" strike="noStrike">
                <a:solidFill>
                  <a:schemeClr val="dk1"/>
                </a:solidFill>
                <a:latin typeface="Archivo"/>
                <a:ea typeface="Archivo"/>
                <a:cs typeface="Archivo"/>
                <a:sym typeface="Archivo"/>
              </a:rPr>
              <a:t>CREDITS:</a:t>
            </a:r>
            <a:r>
              <a:rPr b="0" i="0" lang="en" sz="1000" u="none" cap="none" strike="noStrike">
                <a:solidFill>
                  <a:schemeClr val="dk1"/>
                </a:solidFill>
                <a:latin typeface="Archivo"/>
                <a:ea typeface="Archivo"/>
                <a:cs typeface="Archivo"/>
                <a:sym typeface="Archivo"/>
              </a:rPr>
              <a:t> This presentation template was created by </a:t>
            </a:r>
            <a:r>
              <a:rPr b="1" i="0" lang="en" sz="1000" u="sng" cap="none" strike="noStrike">
                <a:solidFill>
                  <a:schemeClr val="hlink"/>
                </a:solidFill>
                <a:latin typeface="Archivo"/>
                <a:ea typeface="Archivo"/>
                <a:cs typeface="Archivo"/>
                <a:sym typeface="Archivo"/>
                <a:hlinkClick r:id="rId3"/>
              </a:rPr>
              <a:t>Slidesgo</a:t>
            </a:r>
            <a:r>
              <a:rPr b="0" i="0" lang="en" sz="1000" u="none" cap="none" strike="noStrike">
                <a:solidFill>
                  <a:schemeClr val="dk1"/>
                </a:solidFill>
                <a:latin typeface="Archivo"/>
                <a:ea typeface="Archivo"/>
                <a:cs typeface="Archivo"/>
                <a:sym typeface="Archivo"/>
              </a:rPr>
              <a:t>, and includes icons by </a:t>
            </a:r>
            <a:r>
              <a:rPr b="1" i="0" lang="en" sz="1000" u="sng" cap="none" strike="noStrike">
                <a:solidFill>
                  <a:schemeClr val="hlink"/>
                </a:solidFill>
                <a:latin typeface="Archivo"/>
                <a:ea typeface="Archivo"/>
                <a:cs typeface="Archivo"/>
                <a:sym typeface="Archivo"/>
                <a:hlinkClick r:id="rId4"/>
              </a:rPr>
              <a:t>Flaticon</a:t>
            </a:r>
            <a:r>
              <a:rPr b="0" i="0" lang="en" sz="1000" u="none" cap="none" strike="noStrike">
                <a:solidFill>
                  <a:schemeClr val="dk1"/>
                </a:solidFill>
                <a:latin typeface="Archivo"/>
                <a:ea typeface="Archivo"/>
                <a:cs typeface="Archivo"/>
                <a:sym typeface="Archivo"/>
              </a:rPr>
              <a:t>, and infographics &amp; images by </a:t>
            </a:r>
            <a:r>
              <a:rPr b="1" i="0" lang="en" sz="1000" u="sng" cap="none" strike="noStrike">
                <a:solidFill>
                  <a:schemeClr val="hlink"/>
                </a:solidFill>
                <a:latin typeface="Archivo"/>
                <a:ea typeface="Archivo"/>
                <a:cs typeface="Archivo"/>
                <a:sym typeface="Archivo"/>
                <a:hlinkClick r:id="rId5"/>
              </a:rPr>
              <a:t>Freepik</a:t>
            </a:r>
            <a:r>
              <a:rPr b="0" i="0" lang="en" sz="1000" u="sng" cap="none" strike="noStrike">
                <a:solidFill>
                  <a:schemeClr val="dk1"/>
                </a:solidFill>
                <a:latin typeface="Archivo"/>
                <a:ea typeface="Archivo"/>
                <a:cs typeface="Archivo"/>
                <a:sym typeface="Archivo"/>
              </a:rPr>
              <a:t> </a:t>
            </a:r>
            <a:endParaRPr b="1" i="0" sz="1000" u="sng" cap="none" strike="noStrike">
              <a:solidFill>
                <a:schemeClr val="dk1"/>
              </a:solidFill>
              <a:latin typeface="Archivo"/>
              <a:ea typeface="Archivo"/>
              <a:cs typeface="Archivo"/>
              <a:sym typeface="Archiv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_1">
    <p:bg>
      <p:bgPr>
        <a:gradFill>
          <a:gsLst>
            <a:gs pos="0">
              <a:schemeClr val="lt1"/>
            </a:gs>
            <a:gs pos="50000">
              <a:schemeClr val="lt1"/>
            </a:gs>
            <a:gs pos="100000">
              <a:schemeClr val="dk2"/>
            </a:gs>
          </a:gsLst>
          <a:lin ang="0" scaled="0"/>
        </a:gradFill>
      </p:bgPr>
    </p:bg>
    <p:spTree>
      <p:nvGrpSpPr>
        <p:cNvPr id="94" name="Shape 94"/>
        <p:cNvGrpSpPr/>
        <p:nvPr/>
      </p:nvGrpSpPr>
      <p:grpSpPr>
        <a:xfrm>
          <a:off x="0" y="0"/>
          <a:ext cx="0" cy="0"/>
          <a:chOff x="0" y="0"/>
          <a:chExt cx="0" cy="0"/>
        </a:xfrm>
      </p:grpSpPr>
      <p:pic>
        <p:nvPicPr>
          <p:cNvPr id="95" name="Google Shape;95;p14"/>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96" name="Google Shape;96;p1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50000">
              <a:schemeClr val="lt1"/>
            </a:gs>
            <a:gs pos="100000">
              <a:schemeClr val="dk2"/>
            </a:gs>
          </a:gsLst>
          <a:lin ang="10801400" scaled="0"/>
        </a:gradFill>
      </p:bgPr>
    </p:bg>
    <p:spTree>
      <p:nvGrpSpPr>
        <p:cNvPr id="97" name="Shape 97"/>
        <p:cNvGrpSpPr/>
        <p:nvPr/>
      </p:nvGrpSpPr>
      <p:grpSpPr>
        <a:xfrm>
          <a:off x="0" y="0"/>
          <a:ext cx="0" cy="0"/>
          <a:chOff x="0" y="0"/>
          <a:chExt cx="0" cy="0"/>
        </a:xfrm>
      </p:grpSpPr>
      <p:pic>
        <p:nvPicPr>
          <p:cNvPr id="98" name="Google Shape;98;p15"/>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99" name="Google Shape;99;p15"/>
          <p:cNvSpPr txBox="1"/>
          <p:nvPr>
            <p:ph idx="1" type="body"/>
          </p:nvPr>
        </p:nvSpPr>
        <p:spPr>
          <a:xfrm>
            <a:off x="713225" y="1156073"/>
            <a:ext cx="7704000" cy="27015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accent2"/>
              </a:buClr>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100" name="Google Shape;100;p1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1" name="Shape 101"/>
        <p:cNvGrpSpPr/>
        <p:nvPr/>
      </p:nvGrpSpPr>
      <p:grpSpPr>
        <a:xfrm>
          <a:off x="0" y="0"/>
          <a:ext cx="0" cy="0"/>
          <a:chOff x="0" y="0"/>
          <a:chExt cx="0" cy="0"/>
        </a:xfrm>
      </p:grpSpPr>
      <p:pic>
        <p:nvPicPr>
          <p:cNvPr id="102" name="Google Shape;102;p16"/>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103" name="Google Shape;103;p16"/>
          <p:cNvSpPr txBox="1"/>
          <p:nvPr>
            <p:ph type="title"/>
          </p:nvPr>
        </p:nvSpPr>
        <p:spPr>
          <a:xfrm>
            <a:off x="1388100" y="1025100"/>
            <a:ext cx="6367800" cy="309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4" name="Shape 104"/>
        <p:cNvGrpSpPr/>
        <p:nvPr/>
      </p:nvGrpSpPr>
      <p:grpSpPr>
        <a:xfrm>
          <a:off x="0" y="0"/>
          <a:ext cx="0" cy="0"/>
          <a:chOff x="0" y="0"/>
          <a:chExt cx="0" cy="0"/>
        </a:xfrm>
      </p:grpSpPr>
      <p:pic>
        <p:nvPicPr>
          <p:cNvPr id="105" name="Google Shape;105;p17"/>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106" name="Google Shape;106;p17"/>
          <p:cNvSpPr txBox="1"/>
          <p:nvPr>
            <p:ph type="title"/>
          </p:nvPr>
        </p:nvSpPr>
        <p:spPr>
          <a:xfrm>
            <a:off x="25494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500"/>
              <a:buNone/>
              <a:defRPr sz="35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07" name="Google Shape;107;p17"/>
          <p:cNvSpPr txBox="1"/>
          <p:nvPr>
            <p:ph idx="1" type="subTitle"/>
          </p:nvPr>
        </p:nvSpPr>
        <p:spPr>
          <a:xfrm>
            <a:off x="25494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 name="Shape 108"/>
        <p:cNvGrpSpPr/>
        <p:nvPr/>
      </p:nvGrpSpPr>
      <p:grpSpPr>
        <a:xfrm>
          <a:off x="0" y="0"/>
          <a:ext cx="0" cy="0"/>
          <a:chOff x="0" y="0"/>
          <a:chExt cx="0" cy="0"/>
        </a:xfrm>
      </p:grpSpPr>
      <p:pic>
        <p:nvPicPr>
          <p:cNvPr id="109" name="Google Shape;109;p18"/>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110" name="Google Shape;110;p1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1" name="Shape 111"/>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_1">
    <p:bg>
      <p:bgPr>
        <a:gradFill>
          <a:gsLst>
            <a:gs pos="0">
              <a:schemeClr val="lt1"/>
            </a:gs>
            <a:gs pos="50000">
              <a:schemeClr val="lt1"/>
            </a:gs>
            <a:gs pos="100000">
              <a:schemeClr val="dk2"/>
            </a:gs>
          </a:gsLst>
          <a:lin ang="8099331" scaled="0"/>
        </a:gradFill>
      </p:bgPr>
    </p:bg>
    <p:spTree>
      <p:nvGrpSpPr>
        <p:cNvPr id="112" name="Shape 112"/>
        <p:cNvGrpSpPr/>
        <p:nvPr/>
      </p:nvGrpSpPr>
      <p:grpSpPr>
        <a:xfrm>
          <a:off x="0" y="0"/>
          <a:ext cx="0" cy="0"/>
          <a:chOff x="0" y="0"/>
          <a:chExt cx="0" cy="0"/>
        </a:xfrm>
      </p:grpSpPr>
      <p:pic>
        <p:nvPicPr>
          <p:cNvPr id="113" name="Google Shape;113;p20"/>
          <p:cNvPicPr preferRelativeResize="0"/>
          <p:nvPr/>
        </p:nvPicPr>
        <p:blipFill rotWithShape="1">
          <a:blip r:embed="rId2">
            <a:alphaModFix amt="75000"/>
          </a:blip>
          <a:srcRect b="0" l="0" r="0" t="0"/>
          <a:stretch/>
        </p:blipFill>
        <p:spPr>
          <a:xfrm flipH="1" rot="10800000">
            <a:off x="0" y="0"/>
            <a:ext cx="9144000" cy="5143500"/>
          </a:xfrm>
          <a:prstGeom prst="rect">
            <a:avLst/>
          </a:prstGeom>
          <a:noFill/>
          <a:ln>
            <a:noFill/>
          </a:ln>
        </p:spPr>
      </p:pic>
      <p:pic>
        <p:nvPicPr>
          <p:cNvPr id="114" name="Google Shape;114;p20"/>
          <p:cNvPicPr preferRelativeResize="0"/>
          <p:nvPr/>
        </p:nvPicPr>
        <p:blipFill rotWithShape="1">
          <a:blip r:embed="rId3">
            <a:alphaModFix/>
          </a:blip>
          <a:srcRect b="0" l="12882" r="39752" t="16777"/>
          <a:stretch/>
        </p:blipFill>
        <p:spPr>
          <a:xfrm>
            <a:off x="8507000" y="1"/>
            <a:ext cx="635650" cy="362259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bg>
      <p:bgPr>
        <a:gradFill>
          <a:gsLst>
            <a:gs pos="0">
              <a:schemeClr val="lt1"/>
            </a:gs>
            <a:gs pos="50000">
              <a:schemeClr val="lt1"/>
            </a:gs>
            <a:gs pos="100000">
              <a:schemeClr val="dk2"/>
            </a:gs>
          </a:gsLst>
          <a:lin ang="0" scaled="0"/>
        </a:gradFill>
      </p:bgPr>
    </p:bg>
    <p:spTree>
      <p:nvGrpSpPr>
        <p:cNvPr id="12" name="Shape 12"/>
        <p:cNvGrpSpPr/>
        <p:nvPr/>
      </p:nvGrpSpPr>
      <p:grpSpPr>
        <a:xfrm>
          <a:off x="0" y="0"/>
          <a:ext cx="0" cy="0"/>
          <a:chOff x="0" y="0"/>
          <a:chExt cx="0" cy="0"/>
        </a:xfrm>
      </p:grpSpPr>
      <p:pic>
        <p:nvPicPr>
          <p:cNvPr id="13" name="Google Shape;13;p3"/>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14" name="Google Shape;14;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5" name="Google Shape;15;p3"/>
          <p:cNvPicPr preferRelativeResize="0"/>
          <p:nvPr/>
        </p:nvPicPr>
        <p:blipFill rotWithShape="1">
          <a:blip r:embed="rId3">
            <a:alphaModFix/>
          </a:blip>
          <a:srcRect b="29263" l="65626" r="0" t="0"/>
          <a:stretch/>
        </p:blipFill>
        <p:spPr>
          <a:xfrm flipH="1">
            <a:off x="8599225" y="1504950"/>
            <a:ext cx="544776" cy="3638549"/>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_1_1">
    <p:bg>
      <p:bgPr>
        <a:gradFill>
          <a:gsLst>
            <a:gs pos="0">
              <a:schemeClr val="lt1"/>
            </a:gs>
            <a:gs pos="50000">
              <a:schemeClr val="lt1"/>
            </a:gs>
            <a:gs pos="100000">
              <a:schemeClr val="dk2"/>
            </a:gs>
          </a:gsLst>
          <a:lin ang="13500032" scaled="0"/>
        </a:gradFill>
      </p:bgPr>
    </p:bg>
    <p:spTree>
      <p:nvGrpSpPr>
        <p:cNvPr id="115" name="Shape 115"/>
        <p:cNvGrpSpPr/>
        <p:nvPr/>
      </p:nvGrpSpPr>
      <p:grpSpPr>
        <a:xfrm>
          <a:off x="0" y="0"/>
          <a:ext cx="0" cy="0"/>
          <a:chOff x="0" y="0"/>
          <a:chExt cx="0" cy="0"/>
        </a:xfrm>
      </p:grpSpPr>
      <p:pic>
        <p:nvPicPr>
          <p:cNvPr id="116" name="Google Shape;116;p21"/>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pic>
        <p:nvPicPr>
          <p:cNvPr id="117" name="Google Shape;117;p21"/>
          <p:cNvPicPr preferRelativeResize="0"/>
          <p:nvPr/>
        </p:nvPicPr>
        <p:blipFill rotWithShape="1">
          <a:blip r:embed="rId3">
            <a:alphaModFix/>
          </a:blip>
          <a:srcRect b="0" l="47667" r="4967" t="16777"/>
          <a:stretch/>
        </p:blipFill>
        <p:spPr>
          <a:xfrm rot="10800000">
            <a:off x="8508350" y="1520901"/>
            <a:ext cx="635650" cy="3622598"/>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_1_1_1">
    <p:bg>
      <p:bgPr>
        <a:gradFill>
          <a:gsLst>
            <a:gs pos="0">
              <a:schemeClr val="lt1"/>
            </a:gs>
            <a:gs pos="50000">
              <a:schemeClr val="lt1"/>
            </a:gs>
            <a:gs pos="100000">
              <a:schemeClr val="dk2"/>
            </a:gs>
          </a:gsLst>
          <a:lin ang="5400012" scaled="0"/>
        </a:gradFill>
      </p:bgPr>
    </p:bg>
    <p:spTree>
      <p:nvGrpSpPr>
        <p:cNvPr id="118" name="Shape 118"/>
        <p:cNvGrpSpPr/>
        <p:nvPr/>
      </p:nvGrpSpPr>
      <p:grpSpPr>
        <a:xfrm>
          <a:off x="0" y="0"/>
          <a:ext cx="0" cy="0"/>
          <a:chOff x="0" y="0"/>
          <a:chExt cx="0" cy="0"/>
        </a:xfrm>
      </p:grpSpPr>
      <p:pic>
        <p:nvPicPr>
          <p:cNvPr id="119" name="Google Shape;119;p22"/>
          <p:cNvPicPr preferRelativeResize="0"/>
          <p:nvPr/>
        </p:nvPicPr>
        <p:blipFill rotWithShape="1">
          <a:blip r:embed="rId2">
            <a:alphaModFix amt="75000"/>
          </a:blip>
          <a:srcRect b="0" l="0" r="0" t="0"/>
          <a:stretch/>
        </p:blipFill>
        <p:spPr>
          <a:xfrm rot="10800000">
            <a:off x="0" y="0"/>
            <a:ext cx="9144000" cy="5143500"/>
          </a:xfrm>
          <a:prstGeom prst="rect">
            <a:avLst/>
          </a:prstGeom>
          <a:noFill/>
          <a:ln>
            <a:noFill/>
          </a:ln>
        </p:spPr>
      </p:pic>
      <p:pic>
        <p:nvPicPr>
          <p:cNvPr id="120" name="Google Shape;120;p22"/>
          <p:cNvPicPr preferRelativeResize="0"/>
          <p:nvPr/>
        </p:nvPicPr>
        <p:blipFill rotWithShape="1">
          <a:blip r:embed="rId3">
            <a:alphaModFix/>
          </a:blip>
          <a:srcRect b="0" l="45350" r="2126" t="16777"/>
          <a:stretch/>
        </p:blipFill>
        <p:spPr>
          <a:xfrm rot="10800000">
            <a:off x="-1" y="2"/>
            <a:ext cx="704851" cy="3622598"/>
          </a:xfrm>
          <a:prstGeom prst="rect">
            <a:avLst/>
          </a:prstGeom>
          <a:noFill/>
          <a:ln>
            <a:noFill/>
          </a:ln>
        </p:spPr>
      </p:pic>
      <p:pic>
        <p:nvPicPr>
          <p:cNvPr id="121" name="Google Shape;121;p22"/>
          <p:cNvPicPr preferRelativeResize="0"/>
          <p:nvPr/>
        </p:nvPicPr>
        <p:blipFill rotWithShape="1">
          <a:blip r:embed="rId3">
            <a:alphaModFix/>
          </a:blip>
          <a:srcRect b="0" l="52634" r="0" t="39536"/>
          <a:stretch/>
        </p:blipFill>
        <p:spPr>
          <a:xfrm>
            <a:off x="8507000" y="0"/>
            <a:ext cx="635650" cy="263199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lt1"/>
            </a:gs>
            <a:gs pos="50000">
              <a:schemeClr val="lt1"/>
            </a:gs>
            <a:gs pos="100000">
              <a:schemeClr val="dk2"/>
            </a:gs>
          </a:gsLst>
          <a:lin ang="10801400" scaled="0"/>
        </a:gradFill>
      </p:bgPr>
    </p:bg>
    <p:spTree>
      <p:nvGrpSpPr>
        <p:cNvPr id="16" name="Shape 16"/>
        <p:cNvGrpSpPr/>
        <p:nvPr/>
      </p:nvGrpSpPr>
      <p:grpSpPr>
        <a:xfrm>
          <a:off x="0" y="0"/>
          <a:ext cx="0" cy="0"/>
          <a:chOff x="0" y="0"/>
          <a:chExt cx="0" cy="0"/>
        </a:xfrm>
      </p:grpSpPr>
      <p:pic>
        <p:nvPicPr>
          <p:cNvPr id="17" name="Google Shape;17;p4"/>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18" name="Google Shape;18;p4"/>
          <p:cNvSpPr txBox="1"/>
          <p:nvPr>
            <p:ph type="title"/>
          </p:nvPr>
        </p:nvSpPr>
        <p:spPr>
          <a:xfrm>
            <a:off x="697675" y="1010788"/>
            <a:ext cx="42948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 name="Google Shape;19;p4"/>
          <p:cNvSpPr txBox="1"/>
          <p:nvPr>
            <p:ph idx="1" type="subTitle"/>
          </p:nvPr>
        </p:nvSpPr>
        <p:spPr>
          <a:xfrm>
            <a:off x="697675" y="1894525"/>
            <a:ext cx="4294800" cy="229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200"/>
              <a:buFont typeface="Nunito Light"/>
              <a:buChar char="▋"/>
              <a:defRPr sz="1200"/>
            </a:lvl1pPr>
            <a:lvl2pPr lvl="1" algn="ctr">
              <a:lnSpc>
                <a:spcPct val="100000"/>
              </a:lnSpc>
              <a:spcBef>
                <a:spcPts val="0"/>
              </a:spcBef>
              <a:spcAft>
                <a:spcPts val="0"/>
              </a:spcAft>
              <a:buClr>
                <a:srgbClr val="E76A28"/>
              </a:buClr>
              <a:buSzPts val="1200"/>
              <a:buFont typeface="Nunito Light"/>
              <a:buChar char="○"/>
              <a:defRPr sz="1200"/>
            </a:lvl2pPr>
            <a:lvl3pPr lvl="2" algn="ctr">
              <a:lnSpc>
                <a:spcPct val="100000"/>
              </a:lnSpc>
              <a:spcBef>
                <a:spcPts val="0"/>
              </a:spcBef>
              <a:spcAft>
                <a:spcPts val="0"/>
              </a:spcAft>
              <a:buClr>
                <a:srgbClr val="E76A28"/>
              </a:buClr>
              <a:buSzPts val="1200"/>
              <a:buFont typeface="Nunito Light"/>
              <a:buChar char="■"/>
              <a:defRPr sz="1200"/>
            </a:lvl3pPr>
            <a:lvl4pPr lvl="3" algn="ctr">
              <a:lnSpc>
                <a:spcPct val="100000"/>
              </a:lnSpc>
              <a:spcBef>
                <a:spcPts val="0"/>
              </a:spcBef>
              <a:spcAft>
                <a:spcPts val="0"/>
              </a:spcAft>
              <a:buClr>
                <a:srgbClr val="E76A28"/>
              </a:buClr>
              <a:buSzPts val="1200"/>
              <a:buFont typeface="Nunito Light"/>
              <a:buChar char="●"/>
              <a:defRPr sz="1200"/>
            </a:lvl4pPr>
            <a:lvl5pPr lvl="4" algn="ctr">
              <a:lnSpc>
                <a:spcPct val="100000"/>
              </a:lnSpc>
              <a:spcBef>
                <a:spcPts val="0"/>
              </a:spcBef>
              <a:spcAft>
                <a:spcPts val="0"/>
              </a:spcAft>
              <a:buClr>
                <a:srgbClr val="E76A28"/>
              </a:buClr>
              <a:buSzPts val="1200"/>
              <a:buFont typeface="Nunito Light"/>
              <a:buChar char="○"/>
              <a:defRPr sz="1200"/>
            </a:lvl5pPr>
            <a:lvl6pPr lvl="5" algn="ctr">
              <a:lnSpc>
                <a:spcPct val="100000"/>
              </a:lnSpc>
              <a:spcBef>
                <a:spcPts val="0"/>
              </a:spcBef>
              <a:spcAft>
                <a:spcPts val="0"/>
              </a:spcAft>
              <a:buClr>
                <a:srgbClr val="999999"/>
              </a:buClr>
              <a:buSzPts val="1200"/>
              <a:buFont typeface="Nunito Light"/>
              <a:buChar char="■"/>
              <a:defRPr sz="1200"/>
            </a:lvl6pPr>
            <a:lvl7pPr lvl="6" algn="ctr">
              <a:lnSpc>
                <a:spcPct val="100000"/>
              </a:lnSpc>
              <a:spcBef>
                <a:spcPts val="0"/>
              </a:spcBef>
              <a:spcAft>
                <a:spcPts val="0"/>
              </a:spcAft>
              <a:buClr>
                <a:srgbClr val="999999"/>
              </a:buClr>
              <a:buSzPts val="1200"/>
              <a:buFont typeface="Nunito Light"/>
              <a:buChar char="●"/>
              <a:defRPr sz="1200"/>
            </a:lvl7pPr>
            <a:lvl8pPr lvl="7" algn="ctr">
              <a:lnSpc>
                <a:spcPct val="100000"/>
              </a:lnSpc>
              <a:spcBef>
                <a:spcPts val="0"/>
              </a:spcBef>
              <a:spcAft>
                <a:spcPts val="0"/>
              </a:spcAft>
              <a:buClr>
                <a:srgbClr val="999999"/>
              </a:buClr>
              <a:buSzPts val="1200"/>
              <a:buFont typeface="Nunito Light"/>
              <a:buChar char="○"/>
              <a:defRPr sz="1200"/>
            </a:lvl8pPr>
            <a:lvl9pPr lvl="8" algn="ctr">
              <a:lnSpc>
                <a:spcPct val="100000"/>
              </a:lnSpc>
              <a:spcBef>
                <a:spcPts val="0"/>
              </a:spcBef>
              <a:spcAft>
                <a:spcPts val="0"/>
              </a:spcAft>
              <a:buClr>
                <a:srgbClr val="999999"/>
              </a:buClr>
              <a:buSzPts val="1200"/>
              <a:buFont typeface="Nunito Light"/>
              <a:buChar char="■"/>
              <a:defRPr sz="1200"/>
            </a:lvl9pPr>
          </a:lstStyle>
          <a:p/>
        </p:txBody>
      </p:sp>
      <p:sp>
        <p:nvSpPr>
          <p:cNvPr id="20" name="Google Shape;20;p4"/>
          <p:cNvSpPr/>
          <p:nvPr>
            <p:ph idx="2" type="pic"/>
          </p:nvPr>
        </p:nvSpPr>
        <p:spPr>
          <a:xfrm>
            <a:off x="5400675" y="0"/>
            <a:ext cx="3743400" cy="5143500"/>
          </a:xfrm>
          <a:prstGeom prst="rect">
            <a:avLst/>
          </a:prstGeom>
          <a:noFill/>
          <a:ln>
            <a:noFill/>
          </a:ln>
        </p:spPr>
      </p:sp>
      <p:pic>
        <p:nvPicPr>
          <p:cNvPr id="21" name="Google Shape;21;p4"/>
          <p:cNvPicPr preferRelativeResize="0"/>
          <p:nvPr/>
        </p:nvPicPr>
        <p:blipFill rotWithShape="1">
          <a:blip r:embed="rId3">
            <a:alphaModFix/>
          </a:blip>
          <a:srcRect b="29263" l="65626" r="0" t="0"/>
          <a:stretch/>
        </p:blipFill>
        <p:spPr>
          <a:xfrm>
            <a:off x="0" y="1504950"/>
            <a:ext cx="544776" cy="363854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lt1"/>
            </a:gs>
            <a:gs pos="50000">
              <a:schemeClr val="lt1"/>
            </a:gs>
            <a:gs pos="100000">
              <a:schemeClr val="dk2"/>
            </a:gs>
          </a:gsLst>
          <a:lin ang="8100019" scaled="0"/>
        </a:gradFill>
      </p:bgPr>
    </p:bg>
    <p:spTree>
      <p:nvGrpSpPr>
        <p:cNvPr id="22" name="Shape 22"/>
        <p:cNvGrpSpPr/>
        <p:nvPr/>
      </p:nvGrpSpPr>
      <p:grpSpPr>
        <a:xfrm>
          <a:off x="0" y="0"/>
          <a:ext cx="0" cy="0"/>
          <a:chOff x="0" y="0"/>
          <a:chExt cx="0" cy="0"/>
        </a:xfrm>
      </p:grpSpPr>
      <p:pic>
        <p:nvPicPr>
          <p:cNvPr id="23" name="Google Shape;23;p5"/>
          <p:cNvPicPr preferRelativeResize="0"/>
          <p:nvPr/>
        </p:nvPicPr>
        <p:blipFill rotWithShape="1">
          <a:blip r:embed="rId2">
            <a:alphaModFix amt="75000"/>
          </a:blip>
          <a:srcRect b="0" l="0" r="0" t="0"/>
          <a:stretch/>
        </p:blipFill>
        <p:spPr>
          <a:xfrm>
            <a:off x="0" y="0"/>
            <a:ext cx="9144000" cy="5143500"/>
          </a:xfrm>
          <a:prstGeom prst="rect">
            <a:avLst/>
          </a:prstGeom>
          <a:noFill/>
          <a:ln>
            <a:noFill/>
          </a:ln>
        </p:spPr>
      </p:pic>
      <p:sp>
        <p:nvSpPr>
          <p:cNvPr id="24" name="Google Shape;24;p5"/>
          <p:cNvSpPr txBox="1"/>
          <p:nvPr>
            <p:ph type="title"/>
          </p:nvPr>
        </p:nvSpPr>
        <p:spPr>
          <a:xfrm>
            <a:off x="2380200" y="2622175"/>
            <a:ext cx="4383600" cy="102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5" name="Google Shape;25;p5"/>
          <p:cNvSpPr txBox="1"/>
          <p:nvPr>
            <p:ph idx="2" type="title"/>
          </p:nvPr>
        </p:nvSpPr>
        <p:spPr>
          <a:xfrm>
            <a:off x="2380200" y="1248688"/>
            <a:ext cx="4383600" cy="1192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8000">
                <a:solidFill>
                  <a:schemeClr val="accen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1"/>
            </a:gs>
            <a:gs pos="50000">
              <a:schemeClr val="lt1"/>
            </a:gs>
            <a:gs pos="100000">
              <a:schemeClr val="dk2"/>
            </a:gs>
          </a:gsLst>
          <a:lin ang="0" scaled="0"/>
        </a:gradFill>
      </p:bgPr>
    </p:bg>
    <p:spTree>
      <p:nvGrpSpPr>
        <p:cNvPr id="26" name="Shape 26"/>
        <p:cNvGrpSpPr/>
        <p:nvPr/>
      </p:nvGrpSpPr>
      <p:grpSpPr>
        <a:xfrm>
          <a:off x="0" y="0"/>
          <a:ext cx="0" cy="0"/>
          <a:chOff x="0" y="0"/>
          <a:chExt cx="0" cy="0"/>
        </a:xfrm>
      </p:grpSpPr>
      <p:pic>
        <p:nvPicPr>
          <p:cNvPr id="27" name="Google Shape;27;p6"/>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28" name="Google Shape;28;p6"/>
          <p:cNvSpPr txBox="1"/>
          <p:nvPr>
            <p:ph idx="1" type="subTitle"/>
          </p:nvPr>
        </p:nvSpPr>
        <p:spPr>
          <a:xfrm>
            <a:off x="5075537" y="2878950"/>
            <a:ext cx="2505600" cy="155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9" name="Google Shape;29;p6"/>
          <p:cNvSpPr txBox="1"/>
          <p:nvPr>
            <p:ph idx="2" type="subTitle"/>
          </p:nvPr>
        </p:nvSpPr>
        <p:spPr>
          <a:xfrm>
            <a:off x="1562863" y="2878950"/>
            <a:ext cx="2505600" cy="155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0" name="Google Shape;30;p6"/>
          <p:cNvSpPr txBox="1"/>
          <p:nvPr>
            <p:ph idx="3" type="subTitle"/>
          </p:nvPr>
        </p:nvSpPr>
        <p:spPr>
          <a:xfrm>
            <a:off x="1562863" y="2331303"/>
            <a:ext cx="2505600" cy="532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000"/>
              <a:buFont typeface="Exo 2"/>
              <a:buNone/>
              <a:defRPr b="1" sz="2000">
                <a:latin typeface="Exo 2"/>
                <a:ea typeface="Exo 2"/>
                <a:cs typeface="Exo 2"/>
                <a:sym typeface="Exo 2"/>
              </a:defRPr>
            </a:lvl2pPr>
            <a:lvl3pPr lvl="2" algn="ctr">
              <a:lnSpc>
                <a:spcPct val="100000"/>
              </a:lnSpc>
              <a:spcBef>
                <a:spcPts val="0"/>
              </a:spcBef>
              <a:spcAft>
                <a:spcPts val="0"/>
              </a:spcAft>
              <a:buSzPts val="2000"/>
              <a:buFont typeface="Exo 2"/>
              <a:buNone/>
              <a:defRPr b="1" sz="2000">
                <a:latin typeface="Exo 2"/>
                <a:ea typeface="Exo 2"/>
                <a:cs typeface="Exo 2"/>
                <a:sym typeface="Exo 2"/>
              </a:defRPr>
            </a:lvl3pPr>
            <a:lvl4pPr lvl="3" algn="ctr">
              <a:lnSpc>
                <a:spcPct val="100000"/>
              </a:lnSpc>
              <a:spcBef>
                <a:spcPts val="0"/>
              </a:spcBef>
              <a:spcAft>
                <a:spcPts val="0"/>
              </a:spcAft>
              <a:buSzPts val="2000"/>
              <a:buFont typeface="Exo 2"/>
              <a:buNone/>
              <a:defRPr b="1" sz="2000">
                <a:latin typeface="Exo 2"/>
                <a:ea typeface="Exo 2"/>
                <a:cs typeface="Exo 2"/>
                <a:sym typeface="Exo 2"/>
              </a:defRPr>
            </a:lvl4pPr>
            <a:lvl5pPr lvl="4" algn="ctr">
              <a:lnSpc>
                <a:spcPct val="100000"/>
              </a:lnSpc>
              <a:spcBef>
                <a:spcPts val="0"/>
              </a:spcBef>
              <a:spcAft>
                <a:spcPts val="0"/>
              </a:spcAft>
              <a:buSzPts val="2000"/>
              <a:buFont typeface="Exo 2"/>
              <a:buNone/>
              <a:defRPr b="1" sz="2000">
                <a:latin typeface="Exo 2"/>
                <a:ea typeface="Exo 2"/>
                <a:cs typeface="Exo 2"/>
                <a:sym typeface="Exo 2"/>
              </a:defRPr>
            </a:lvl5pPr>
            <a:lvl6pPr lvl="5" algn="ctr">
              <a:lnSpc>
                <a:spcPct val="100000"/>
              </a:lnSpc>
              <a:spcBef>
                <a:spcPts val="0"/>
              </a:spcBef>
              <a:spcAft>
                <a:spcPts val="0"/>
              </a:spcAft>
              <a:buSzPts val="2000"/>
              <a:buFont typeface="Exo 2"/>
              <a:buNone/>
              <a:defRPr b="1" sz="2000">
                <a:latin typeface="Exo 2"/>
                <a:ea typeface="Exo 2"/>
                <a:cs typeface="Exo 2"/>
                <a:sym typeface="Exo 2"/>
              </a:defRPr>
            </a:lvl6pPr>
            <a:lvl7pPr lvl="6" algn="ctr">
              <a:lnSpc>
                <a:spcPct val="100000"/>
              </a:lnSpc>
              <a:spcBef>
                <a:spcPts val="0"/>
              </a:spcBef>
              <a:spcAft>
                <a:spcPts val="0"/>
              </a:spcAft>
              <a:buSzPts val="2000"/>
              <a:buFont typeface="Exo 2"/>
              <a:buNone/>
              <a:defRPr b="1" sz="2000">
                <a:latin typeface="Exo 2"/>
                <a:ea typeface="Exo 2"/>
                <a:cs typeface="Exo 2"/>
                <a:sym typeface="Exo 2"/>
              </a:defRPr>
            </a:lvl7pPr>
            <a:lvl8pPr lvl="7" algn="ctr">
              <a:lnSpc>
                <a:spcPct val="100000"/>
              </a:lnSpc>
              <a:spcBef>
                <a:spcPts val="0"/>
              </a:spcBef>
              <a:spcAft>
                <a:spcPts val="0"/>
              </a:spcAft>
              <a:buSzPts val="2000"/>
              <a:buFont typeface="Exo 2"/>
              <a:buNone/>
              <a:defRPr b="1" sz="2000">
                <a:latin typeface="Exo 2"/>
                <a:ea typeface="Exo 2"/>
                <a:cs typeface="Exo 2"/>
                <a:sym typeface="Exo 2"/>
              </a:defRPr>
            </a:lvl8pPr>
            <a:lvl9pPr lvl="8" algn="ctr">
              <a:lnSpc>
                <a:spcPct val="100000"/>
              </a:lnSpc>
              <a:spcBef>
                <a:spcPts val="0"/>
              </a:spcBef>
              <a:spcAft>
                <a:spcPts val="0"/>
              </a:spcAft>
              <a:buSzPts val="2000"/>
              <a:buFont typeface="Exo 2"/>
              <a:buNone/>
              <a:defRPr b="1" sz="2000">
                <a:latin typeface="Exo 2"/>
                <a:ea typeface="Exo 2"/>
                <a:cs typeface="Exo 2"/>
                <a:sym typeface="Exo 2"/>
              </a:defRPr>
            </a:lvl9pPr>
          </a:lstStyle>
          <a:p/>
        </p:txBody>
      </p:sp>
      <p:sp>
        <p:nvSpPr>
          <p:cNvPr id="31" name="Google Shape;31;p6"/>
          <p:cNvSpPr txBox="1"/>
          <p:nvPr>
            <p:ph idx="4" type="subTitle"/>
          </p:nvPr>
        </p:nvSpPr>
        <p:spPr>
          <a:xfrm>
            <a:off x="5075537" y="2331303"/>
            <a:ext cx="2505600" cy="532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000"/>
              <a:buFont typeface="Exo 2"/>
              <a:buNone/>
              <a:defRPr b="1" sz="2000">
                <a:latin typeface="Exo 2"/>
                <a:ea typeface="Exo 2"/>
                <a:cs typeface="Exo 2"/>
                <a:sym typeface="Exo 2"/>
              </a:defRPr>
            </a:lvl2pPr>
            <a:lvl3pPr lvl="2" algn="ctr">
              <a:lnSpc>
                <a:spcPct val="100000"/>
              </a:lnSpc>
              <a:spcBef>
                <a:spcPts val="0"/>
              </a:spcBef>
              <a:spcAft>
                <a:spcPts val="0"/>
              </a:spcAft>
              <a:buSzPts val="2000"/>
              <a:buFont typeface="Exo 2"/>
              <a:buNone/>
              <a:defRPr b="1" sz="2000">
                <a:latin typeface="Exo 2"/>
                <a:ea typeface="Exo 2"/>
                <a:cs typeface="Exo 2"/>
                <a:sym typeface="Exo 2"/>
              </a:defRPr>
            </a:lvl3pPr>
            <a:lvl4pPr lvl="3" algn="ctr">
              <a:lnSpc>
                <a:spcPct val="100000"/>
              </a:lnSpc>
              <a:spcBef>
                <a:spcPts val="0"/>
              </a:spcBef>
              <a:spcAft>
                <a:spcPts val="0"/>
              </a:spcAft>
              <a:buSzPts val="2000"/>
              <a:buFont typeface="Exo 2"/>
              <a:buNone/>
              <a:defRPr b="1" sz="2000">
                <a:latin typeface="Exo 2"/>
                <a:ea typeface="Exo 2"/>
                <a:cs typeface="Exo 2"/>
                <a:sym typeface="Exo 2"/>
              </a:defRPr>
            </a:lvl4pPr>
            <a:lvl5pPr lvl="4" algn="ctr">
              <a:lnSpc>
                <a:spcPct val="100000"/>
              </a:lnSpc>
              <a:spcBef>
                <a:spcPts val="0"/>
              </a:spcBef>
              <a:spcAft>
                <a:spcPts val="0"/>
              </a:spcAft>
              <a:buSzPts val="2000"/>
              <a:buFont typeface="Exo 2"/>
              <a:buNone/>
              <a:defRPr b="1" sz="2000">
                <a:latin typeface="Exo 2"/>
                <a:ea typeface="Exo 2"/>
                <a:cs typeface="Exo 2"/>
                <a:sym typeface="Exo 2"/>
              </a:defRPr>
            </a:lvl5pPr>
            <a:lvl6pPr lvl="5" algn="ctr">
              <a:lnSpc>
                <a:spcPct val="100000"/>
              </a:lnSpc>
              <a:spcBef>
                <a:spcPts val="0"/>
              </a:spcBef>
              <a:spcAft>
                <a:spcPts val="0"/>
              </a:spcAft>
              <a:buSzPts val="2000"/>
              <a:buFont typeface="Exo 2"/>
              <a:buNone/>
              <a:defRPr b="1" sz="2000">
                <a:latin typeface="Exo 2"/>
                <a:ea typeface="Exo 2"/>
                <a:cs typeface="Exo 2"/>
                <a:sym typeface="Exo 2"/>
              </a:defRPr>
            </a:lvl6pPr>
            <a:lvl7pPr lvl="6" algn="ctr">
              <a:lnSpc>
                <a:spcPct val="100000"/>
              </a:lnSpc>
              <a:spcBef>
                <a:spcPts val="0"/>
              </a:spcBef>
              <a:spcAft>
                <a:spcPts val="0"/>
              </a:spcAft>
              <a:buSzPts val="2000"/>
              <a:buFont typeface="Exo 2"/>
              <a:buNone/>
              <a:defRPr b="1" sz="2000">
                <a:latin typeface="Exo 2"/>
                <a:ea typeface="Exo 2"/>
                <a:cs typeface="Exo 2"/>
                <a:sym typeface="Exo 2"/>
              </a:defRPr>
            </a:lvl7pPr>
            <a:lvl8pPr lvl="7" algn="ctr">
              <a:lnSpc>
                <a:spcPct val="100000"/>
              </a:lnSpc>
              <a:spcBef>
                <a:spcPts val="0"/>
              </a:spcBef>
              <a:spcAft>
                <a:spcPts val="0"/>
              </a:spcAft>
              <a:buSzPts val="2000"/>
              <a:buFont typeface="Exo 2"/>
              <a:buNone/>
              <a:defRPr b="1" sz="2000">
                <a:latin typeface="Exo 2"/>
                <a:ea typeface="Exo 2"/>
                <a:cs typeface="Exo 2"/>
                <a:sym typeface="Exo 2"/>
              </a:defRPr>
            </a:lvl8pPr>
            <a:lvl9pPr lvl="8" algn="ctr">
              <a:lnSpc>
                <a:spcPct val="100000"/>
              </a:lnSpc>
              <a:spcBef>
                <a:spcPts val="0"/>
              </a:spcBef>
              <a:spcAft>
                <a:spcPts val="0"/>
              </a:spcAft>
              <a:buSzPts val="2000"/>
              <a:buFont typeface="Exo 2"/>
              <a:buNone/>
              <a:defRPr b="1" sz="2000">
                <a:latin typeface="Exo 2"/>
                <a:ea typeface="Exo 2"/>
                <a:cs typeface="Exo 2"/>
                <a:sym typeface="Exo 2"/>
              </a:defRPr>
            </a:lvl9pPr>
          </a:lstStyle>
          <a:p/>
        </p:txBody>
      </p:sp>
      <p:sp>
        <p:nvSpPr>
          <p:cNvPr id="32" name="Google Shape;32;p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33" name="Google Shape;33;p6"/>
          <p:cNvPicPr preferRelativeResize="0"/>
          <p:nvPr/>
        </p:nvPicPr>
        <p:blipFill rotWithShape="1">
          <a:blip r:embed="rId3">
            <a:alphaModFix/>
          </a:blip>
          <a:srcRect b="0" l="304" r="59101" t="18533"/>
          <a:stretch/>
        </p:blipFill>
        <p:spPr>
          <a:xfrm>
            <a:off x="8599225" y="1"/>
            <a:ext cx="544776" cy="3546401"/>
          </a:xfrm>
          <a:prstGeom prst="rect">
            <a:avLst/>
          </a:prstGeom>
          <a:noFill/>
          <a:ln>
            <a:noFill/>
          </a:ln>
        </p:spPr>
      </p:pic>
      <p:pic>
        <p:nvPicPr>
          <p:cNvPr id="34" name="Google Shape;34;p6"/>
          <p:cNvPicPr preferRelativeResize="0"/>
          <p:nvPr/>
        </p:nvPicPr>
        <p:blipFill rotWithShape="1">
          <a:blip r:embed="rId3">
            <a:alphaModFix/>
          </a:blip>
          <a:srcRect b="0" l="52634" r="0" t="39536"/>
          <a:stretch/>
        </p:blipFill>
        <p:spPr>
          <a:xfrm>
            <a:off x="-50" y="0"/>
            <a:ext cx="635650" cy="263199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bg>
      <p:bgPr>
        <a:gradFill>
          <a:gsLst>
            <a:gs pos="0">
              <a:schemeClr val="lt1"/>
            </a:gs>
            <a:gs pos="50000">
              <a:schemeClr val="lt1"/>
            </a:gs>
            <a:gs pos="100000">
              <a:schemeClr val="dk2"/>
            </a:gs>
          </a:gsLst>
          <a:lin ang="10801400" scaled="0"/>
        </a:gradFill>
      </p:bgPr>
    </p:bg>
    <p:spTree>
      <p:nvGrpSpPr>
        <p:cNvPr id="35" name="Shape 35"/>
        <p:cNvGrpSpPr/>
        <p:nvPr/>
      </p:nvGrpSpPr>
      <p:grpSpPr>
        <a:xfrm>
          <a:off x="0" y="0"/>
          <a:ext cx="0" cy="0"/>
          <a:chOff x="0" y="0"/>
          <a:chExt cx="0" cy="0"/>
        </a:xfrm>
      </p:grpSpPr>
      <p:pic>
        <p:nvPicPr>
          <p:cNvPr id="36" name="Google Shape;36;p7"/>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37" name="Google Shape;37;p7"/>
          <p:cNvSpPr txBox="1"/>
          <p:nvPr>
            <p:ph idx="1" type="subTitle"/>
          </p:nvPr>
        </p:nvSpPr>
        <p:spPr>
          <a:xfrm>
            <a:off x="937625" y="2884625"/>
            <a:ext cx="2175300" cy="1618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8" name="Google Shape;38;p7"/>
          <p:cNvSpPr txBox="1"/>
          <p:nvPr>
            <p:ph idx="2" type="subTitle"/>
          </p:nvPr>
        </p:nvSpPr>
        <p:spPr>
          <a:xfrm>
            <a:off x="3484348" y="2884625"/>
            <a:ext cx="2175300" cy="1618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9" name="Google Shape;39;p7"/>
          <p:cNvSpPr txBox="1"/>
          <p:nvPr>
            <p:ph idx="3" type="subTitle"/>
          </p:nvPr>
        </p:nvSpPr>
        <p:spPr>
          <a:xfrm>
            <a:off x="6031075" y="2884625"/>
            <a:ext cx="2175300" cy="1618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0" name="Google Shape;40;p7"/>
          <p:cNvSpPr txBox="1"/>
          <p:nvPr>
            <p:ph idx="4" type="subTitle"/>
          </p:nvPr>
        </p:nvSpPr>
        <p:spPr>
          <a:xfrm>
            <a:off x="937625" y="2340575"/>
            <a:ext cx="2175300" cy="52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Exo 2"/>
              <a:buNone/>
              <a:defRPr b="1" sz="2400">
                <a:latin typeface="Exo 2"/>
                <a:ea typeface="Exo 2"/>
                <a:cs typeface="Exo 2"/>
                <a:sym typeface="Exo 2"/>
              </a:defRPr>
            </a:lvl2pPr>
            <a:lvl3pPr lvl="2" algn="ctr">
              <a:lnSpc>
                <a:spcPct val="100000"/>
              </a:lnSpc>
              <a:spcBef>
                <a:spcPts val="0"/>
              </a:spcBef>
              <a:spcAft>
                <a:spcPts val="0"/>
              </a:spcAft>
              <a:buSzPts val="2400"/>
              <a:buFont typeface="Exo 2"/>
              <a:buNone/>
              <a:defRPr b="1" sz="2400">
                <a:latin typeface="Exo 2"/>
                <a:ea typeface="Exo 2"/>
                <a:cs typeface="Exo 2"/>
                <a:sym typeface="Exo 2"/>
              </a:defRPr>
            </a:lvl3pPr>
            <a:lvl4pPr lvl="3" algn="ctr">
              <a:lnSpc>
                <a:spcPct val="100000"/>
              </a:lnSpc>
              <a:spcBef>
                <a:spcPts val="0"/>
              </a:spcBef>
              <a:spcAft>
                <a:spcPts val="0"/>
              </a:spcAft>
              <a:buSzPts val="2400"/>
              <a:buFont typeface="Exo 2"/>
              <a:buNone/>
              <a:defRPr b="1" sz="2400">
                <a:latin typeface="Exo 2"/>
                <a:ea typeface="Exo 2"/>
                <a:cs typeface="Exo 2"/>
                <a:sym typeface="Exo 2"/>
              </a:defRPr>
            </a:lvl4pPr>
            <a:lvl5pPr lvl="4" algn="ctr">
              <a:lnSpc>
                <a:spcPct val="100000"/>
              </a:lnSpc>
              <a:spcBef>
                <a:spcPts val="0"/>
              </a:spcBef>
              <a:spcAft>
                <a:spcPts val="0"/>
              </a:spcAft>
              <a:buSzPts val="2400"/>
              <a:buFont typeface="Exo 2"/>
              <a:buNone/>
              <a:defRPr b="1" sz="2400">
                <a:latin typeface="Exo 2"/>
                <a:ea typeface="Exo 2"/>
                <a:cs typeface="Exo 2"/>
                <a:sym typeface="Exo 2"/>
              </a:defRPr>
            </a:lvl5pPr>
            <a:lvl6pPr lvl="5" algn="ctr">
              <a:lnSpc>
                <a:spcPct val="100000"/>
              </a:lnSpc>
              <a:spcBef>
                <a:spcPts val="0"/>
              </a:spcBef>
              <a:spcAft>
                <a:spcPts val="0"/>
              </a:spcAft>
              <a:buSzPts val="2400"/>
              <a:buFont typeface="Exo 2"/>
              <a:buNone/>
              <a:defRPr b="1" sz="2400">
                <a:latin typeface="Exo 2"/>
                <a:ea typeface="Exo 2"/>
                <a:cs typeface="Exo 2"/>
                <a:sym typeface="Exo 2"/>
              </a:defRPr>
            </a:lvl6pPr>
            <a:lvl7pPr lvl="6" algn="ctr">
              <a:lnSpc>
                <a:spcPct val="100000"/>
              </a:lnSpc>
              <a:spcBef>
                <a:spcPts val="0"/>
              </a:spcBef>
              <a:spcAft>
                <a:spcPts val="0"/>
              </a:spcAft>
              <a:buSzPts val="2400"/>
              <a:buFont typeface="Exo 2"/>
              <a:buNone/>
              <a:defRPr b="1" sz="2400">
                <a:latin typeface="Exo 2"/>
                <a:ea typeface="Exo 2"/>
                <a:cs typeface="Exo 2"/>
                <a:sym typeface="Exo 2"/>
              </a:defRPr>
            </a:lvl7pPr>
            <a:lvl8pPr lvl="7" algn="ctr">
              <a:lnSpc>
                <a:spcPct val="100000"/>
              </a:lnSpc>
              <a:spcBef>
                <a:spcPts val="0"/>
              </a:spcBef>
              <a:spcAft>
                <a:spcPts val="0"/>
              </a:spcAft>
              <a:buSzPts val="2400"/>
              <a:buFont typeface="Exo 2"/>
              <a:buNone/>
              <a:defRPr b="1" sz="2400">
                <a:latin typeface="Exo 2"/>
                <a:ea typeface="Exo 2"/>
                <a:cs typeface="Exo 2"/>
                <a:sym typeface="Exo 2"/>
              </a:defRPr>
            </a:lvl8pPr>
            <a:lvl9pPr lvl="8" algn="ctr">
              <a:lnSpc>
                <a:spcPct val="100000"/>
              </a:lnSpc>
              <a:spcBef>
                <a:spcPts val="0"/>
              </a:spcBef>
              <a:spcAft>
                <a:spcPts val="0"/>
              </a:spcAft>
              <a:buSzPts val="2400"/>
              <a:buFont typeface="Exo 2"/>
              <a:buNone/>
              <a:defRPr b="1" sz="2400">
                <a:latin typeface="Exo 2"/>
                <a:ea typeface="Exo 2"/>
                <a:cs typeface="Exo 2"/>
                <a:sym typeface="Exo 2"/>
              </a:defRPr>
            </a:lvl9pPr>
          </a:lstStyle>
          <a:p/>
        </p:txBody>
      </p:sp>
      <p:sp>
        <p:nvSpPr>
          <p:cNvPr id="41" name="Google Shape;41;p7"/>
          <p:cNvSpPr txBox="1"/>
          <p:nvPr>
            <p:ph idx="5" type="subTitle"/>
          </p:nvPr>
        </p:nvSpPr>
        <p:spPr>
          <a:xfrm>
            <a:off x="3484348" y="2340575"/>
            <a:ext cx="2175300" cy="52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Exo 2"/>
              <a:buNone/>
              <a:defRPr b="1" sz="2400">
                <a:latin typeface="Exo 2"/>
                <a:ea typeface="Exo 2"/>
                <a:cs typeface="Exo 2"/>
                <a:sym typeface="Exo 2"/>
              </a:defRPr>
            </a:lvl2pPr>
            <a:lvl3pPr lvl="2" algn="ctr">
              <a:lnSpc>
                <a:spcPct val="100000"/>
              </a:lnSpc>
              <a:spcBef>
                <a:spcPts val="0"/>
              </a:spcBef>
              <a:spcAft>
                <a:spcPts val="0"/>
              </a:spcAft>
              <a:buSzPts val="2400"/>
              <a:buFont typeface="Exo 2"/>
              <a:buNone/>
              <a:defRPr b="1" sz="2400">
                <a:latin typeface="Exo 2"/>
                <a:ea typeface="Exo 2"/>
                <a:cs typeface="Exo 2"/>
                <a:sym typeface="Exo 2"/>
              </a:defRPr>
            </a:lvl3pPr>
            <a:lvl4pPr lvl="3" algn="ctr">
              <a:lnSpc>
                <a:spcPct val="100000"/>
              </a:lnSpc>
              <a:spcBef>
                <a:spcPts val="0"/>
              </a:spcBef>
              <a:spcAft>
                <a:spcPts val="0"/>
              </a:spcAft>
              <a:buSzPts val="2400"/>
              <a:buFont typeface="Exo 2"/>
              <a:buNone/>
              <a:defRPr b="1" sz="2400">
                <a:latin typeface="Exo 2"/>
                <a:ea typeface="Exo 2"/>
                <a:cs typeface="Exo 2"/>
                <a:sym typeface="Exo 2"/>
              </a:defRPr>
            </a:lvl4pPr>
            <a:lvl5pPr lvl="4" algn="ctr">
              <a:lnSpc>
                <a:spcPct val="100000"/>
              </a:lnSpc>
              <a:spcBef>
                <a:spcPts val="0"/>
              </a:spcBef>
              <a:spcAft>
                <a:spcPts val="0"/>
              </a:spcAft>
              <a:buSzPts val="2400"/>
              <a:buFont typeface="Exo 2"/>
              <a:buNone/>
              <a:defRPr b="1" sz="2400">
                <a:latin typeface="Exo 2"/>
                <a:ea typeface="Exo 2"/>
                <a:cs typeface="Exo 2"/>
                <a:sym typeface="Exo 2"/>
              </a:defRPr>
            </a:lvl5pPr>
            <a:lvl6pPr lvl="5" algn="ctr">
              <a:lnSpc>
                <a:spcPct val="100000"/>
              </a:lnSpc>
              <a:spcBef>
                <a:spcPts val="0"/>
              </a:spcBef>
              <a:spcAft>
                <a:spcPts val="0"/>
              </a:spcAft>
              <a:buSzPts val="2400"/>
              <a:buFont typeface="Exo 2"/>
              <a:buNone/>
              <a:defRPr b="1" sz="2400">
                <a:latin typeface="Exo 2"/>
                <a:ea typeface="Exo 2"/>
                <a:cs typeface="Exo 2"/>
                <a:sym typeface="Exo 2"/>
              </a:defRPr>
            </a:lvl6pPr>
            <a:lvl7pPr lvl="6" algn="ctr">
              <a:lnSpc>
                <a:spcPct val="100000"/>
              </a:lnSpc>
              <a:spcBef>
                <a:spcPts val="0"/>
              </a:spcBef>
              <a:spcAft>
                <a:spcPts val="0"/>
              </a:spcAft>
              <a:buSzPts val="2400"/>
              <a:buFont typeface="Exo 2"/>
              <a:buNone/>
              <a:defRPr b="1" sz="2400">
                <a:latin typeface="Exo 2"/>
                <a:ea typeface="Exo 2"/>
                <a:cs typeface="Exo 2"/>
                <a:sym typeface="Exo 2"/>
              </a:defRPr>
            </a:lvl7pPr>
            <a:lvl8pPr lvl="7" algn="ctr">
              <a:lnSpc>
                <a:spcPct val="100000"/>
              </a:lnSpc>
              <a:spcBef>
                <a:spcPts val="0"/>
              </a:spcBef>
              <a:spcAft>
                <a:spcPts val="0"/>
              </a:spcAft>
              <a:buSzPts val="2400"/>
              <a:buFont typeface="Exo 2"/>
              <a:buNone/>
              <a:defRPr b="1" sz="2400">
                <a:latin typeface="Exo 2"/>
                <a:ea typeface="Exo 2"/>
                <a:cs typeface="Exo 2"/>
                <a:sym typeface="Exo 2"/>
              </a:defRPr>
            </a:lvl8pPr>
            <a:lvl9pPr lvl="8" algn="ctr">
              <a:lnSpc>
                <a:spcPct val="100000"/>
              </a:lnSpc>
              <a:spcBef>
                <a:spcPts val="0"/>
              </a:spcBef>
              <a:spcAft>
                <a:spcPts val="0"/>
              </a:spcAft>
              <a:buSzPts val="2400"/>
              <a:buFont typeface="Exo 2"/>
              <a:buNone/>
              <a:defRPr b="1" sz="2400">
                <a:latin typeface="Exo 2"/>
                <a:ea typeface="Exo 2"/>
                <a:cs typeface="Exo 2"/>
                <a:sym typeface="Exo 2"/>
              </a:defRPr>
            </a:lvl9pPr>
          </a:lstStyle>
          <a:p/>
        </p:txBody>
      </p:sp>
      <p:sp>
        <p:nvSpPr>
          <p:cNvPr id="42" name="Google Shape;42;p7"/>
          <p:cNvSpPr txBox="1"/>
          <p:nvPr>
            <p:ph idx="6" type="subTitle"/>
          </p:nvPr>
        </p:nvSpPr>
        <p:spPr>
          <a:xfrm>
            <a:off x="6031075" y="2340575"/>
            <a:ext cx="2175300" cy="52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Exo 2"/>
              <a:buNone/>
              <a:defRPr b="1" sz="2400">
                <a:latin typeface="Exo 2"/>
                <a:ea typeface="Exo 2"/>
                <a:cs typeface="Exo 2"/>
                <a:sym typeface="Exo 2"/>
              </a:defRPr>
            </a:lvl2pPr>
            <a:lvl3pPr lvl="2" algn="ctr">
              <a:lnSpc>
                <a:spcPct val="100000"/>
              </a:lnSpc>
              <a:spcBef>
                <a:spcPts val="0"/>
              </a:spcBef>
              <a:spcAft>
                <a:spcPts val="0"/>
              </a:spcAft>
              <a:buSzPts val="2400"/>
              <a:buFont typeface="Exo 2"/>
              <a:buNone/>
              <a:defRPr b="1" sz="2400">
                <a:latin typeface="Exo 2"/>
                <a:ea typeface="Exo 2"/>
                <a:cs typeface="Exo 2"/>
                <a:sym typeface="Exo 2"/>
              </a:defRPr>
            </a:lvl3pPr>
            <a:lvl4pPr lvl="3" algn="ctr">
              <a:lnSpc>
                <a:spcPct val="100000"/>
              </a:lnSpc>
              <a:spcBef>
                <a:spcPts val="0"/>
              </a:spcBef>
              <a:spcAft>
                <a:spcPts val="0"/>
              </a:spcAft>
              <a:buSzPts val="2400"/>
              <a:buFont typeface="Exo 2"/>
              <a:buNone/>
              <a:defRPr b="1" sz="2400">
                <a:latin typeface="Exo 2"/>
                <a:ea typeface="Exo 2"/>
                <a:cs typeface="Exo 2"/>
                <a:sym typeface="Exo 2"/>
              </a:defRPr>
            </a:lvl4pPr>
            <a:lvl5pPr lvl="4" algn="ctr">
              <a:lnSpc>
                <a:spcPct val="100000"/>
              </a:lnSpc>
              <a:spcBef>
                <a:spcPts val="0"/>
              </a:spcBef>
              <a:spcAft>
                <a:spcPts val="0"/>
              </a:spcAft>
              <a:buSzPts val="2400"/>
              <a:buFont typeface="Exo 2"/>
              <a:buNone/>
              <a:defRPr b="1" sz="2400">
                <a:latin typeface="Exo 2"/>
                <a:ea typeface="Exo 2"/>
                <a:cs typeface="Exo 2"/>
                <a:sym typeface="Exo 2"/>
              </a:defRPr>
            </a:lvl5pPr>
            <a:lvl6pPr lvl="5" algn="ctr">
              <a:lnSpc>
                <a:spcPct val="100000"/>
              </a:lnSpc>
              <a:spcBef>
                <a:spcPts val="0"/>
              </a:spcBef>
              <a:spcAft>
                <a:spcPts val="0"/>
              </a:spcAft>
              <a:buSzPts val="2400"/>
              <a:buFont typeface="Exo 2"/>
              <a:buNone/>
              <a:defRPr b="1" sz="2400">
                <a:latin typeface="Exo 2"/>
                <a:ea typeface="Exo 2"/>
                <a:cs typeface="Exo 2"/>
                <a:sym typeface="Exo 2"/>
              </a:defRPr>
            </a:lvl6pPr>
            <a:lvl7pPr lvl="6" algn="ctr">
              <a:lnSpc>
                <a:spcPct val="100000"/>
              </a:lnSpc>
              <a:spcBef>
                <a:spcPts val="0"/>
              </a:spcBef>
              <a:spcAft>
                <a:spcPts val="0"/>
              </a:spcAft>
              <a:buSzPts val="2400"/>
              <a:buFont typeface="Exo 2"/>
              <a:buNone/>
              <a:defRPr b="1" sz="2400">
                <a:latin typeface="Exo 2"/>
                <a:ea typeface="Exo 2"/>
                <a:cs typeface="Exo 2"/>
                <a:sym typeface="Exo 2"/>
              </a:defRPr>
            </a:lvl7pPr>
            <a:lvl8pPr lvl="7" algn="ctr">
              <a:lnSpc>
                <a:spcPct val="100000"/>
              </a:lnSpc>
              <a:spcBef>
                <a:spcPts val="0"/>
              </a:spcBef>
              <a:spcAft>
                <a:spcPts val="0"/>
              </a:spcAft>
              <a:buSzPts val="2400"/>
              <a:buFont typeface="Exo 2"/>
              <a:buNone/>
              <a:defRPr b="1" sz="2400">
                <a:latin typeface="Exo 2"/>
                <a:ea typeface="Exo 2"/>
                <a:cs typeface="Exo 2"/>
                <a:sym typeface="Exo 2"/>
              </a:defRPr>
            </a:lvl8pPr>
            <a:lvl9pPr lvl="8" algn="ctr">
              <a:lnSpc>
                <a:spcPct val="100000"/>
              </a:lnSpc>
              <a:spcBef>
                <a:spcPts val="0"/>
              </a:spcBef>
              <a:spcAft>
                <a:spcPts val="0"/>
              </a:spcAft>
              <a:buSzPts val="2400"/>
              <a:buFont typeface="Exo 2"/>
              <a:buNone/>
              <a:defRPr b="1" sz="2400">
                <a:latin typeface="Exo 2"/>
                <a:ea typeface="Exo 2"/>
                <a:cs typeface="Exo 2"/>
                <a:sym typeface="Exo 2"/>
              </a:defRPr>
            </a:lvl9pPr>
          </a:lstStyle>
          <a:p/>
        </p:txBody>
      </p:sp>
      <p:sp>
        <p:nvSpPr>
          <p:cNvPr id="43" name="Google Shape;43;p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44" name="Google Shape;44;p7"/>
          <p:cNvPicPr preferRelativeResize="0"/>
          <p:nvPr/>
        </p:nvPicPr>
        <p:blipFill rotWithShape="1">
          <a:blip r:embed="rId3">
            <a:alphaModFix/>
          </a:blip>
          <a:srcRect b="0" l="304" r="59101" t="39536"/>
          <a:stretch/>
        </p:blipFill>
        <p:spPr>
          <a:xfrm flipH="1">
            <a:off x="0" y="0"/>
            <a:ext cx="544776" cy="263199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
    <p:bg>
      <p:bgPr>
        <a:gradFill>
          <a:gsLst>
            <a:gs pos="0">
              <a:schemeClr val="lt1"/>
            </a:gs>
            <a:gs pos="50000">
              <a:schemeClr val="lt1"/>
            </a:gs>
            <a:gs pos="100000">
              <a:schemeClr val="dk2"/>
            </a:gs>
          </a:gsLst>
          <a:lin ang="0" scaled="0"/>
        </a:gradFill>
      </p:bgPr>
    </p:bg>
    <p:spTree>
      <p:nvGrpSpPr>
        <p:cNvPr id="45" name="Shape 45"/>
        <p:cNvGrpSpPr/>
        <p:nvPr/>
      </p:nvGrpSpPr>
      <p:grpSpPr>
        <a:xfrm>
          <a:off x="0" y="0"/>
          <a:ext cx="0" cy="0"/>
          <a:chOff x="0" y="0"/>
          <a:chExt cx="0" cy="0"/>
        </a:xfrm>
      </p:grpSpPr>
      <p:pic>
        <p:nvPicPr>
          <p:cNvPr id="46" name="Google Shape;46;p8"/>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47" name="Google Shape;47;p8"/>
          <p:cNvSpPr txBox="1"/>
          <p:nvPr>
            <p:ph idx="1" type="subTitle"/>
          </p:nvPr>
        </p:nvSpPr>
        <p:spPr>
          <a:xfrm>
            <a:off x="1664854" y="1825100"/>
            <a:ext cx="2685900" cy="103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8" name="Google Shape;48;p8"/>
          <p:cNvSpPr txBox="1"/>
          <p:nvPr>
            <p:ph idx="2" type="subTitle"/>
          </p:nvPr>
        </p:nvSpPr>
        <p:spPr>
          <a:xfrm>
            <a:off x="5373029" y="1825100"/>
            <a:ext cx="2688300" cy="103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9" name="Google Shape;49;p8"/>
          <p:cNvSpPr txBox="1"/>
          <p:nvPr>
            <p:ph idx="3" type="subTitle"/>
          </p:nvPr>
        </p:nvSpPr>
        <p:spPr>
          <a:xfrm>
            <a:off x="1664854" y="3489100"/>
            <a:ext cx="2685900" cy="103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0" name="Google Shape;50;p8"/>
          <p:cNvSpPr txBox="1"/>
          <p:nvPr>
            <p:ph idx="4" type="subTitle"/>
          </p:nvPr>
        </p:nvSpPr>
        <p:spPr>
          <a:xfrm>
            <a:off x="5373029" y="3489100"/>
            <a:ext cx="2688300" cy="103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1" name="Google Shape;51;p8"/>
          <p:cNvSpPr txBox="1"/>
          <p:nvPr>
            <p:ph idx="5" type="subTitle"/>
          </p:nvPr>
        </p:nvSpPr>
        <p:spPr>
          <a:xfrm>
            <a:off x="1664854" y="1260000"/>
            <a:ext cx="26859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 name="Google Shape;52;p8"/>
          <p:cNvSpPr txBox="1"/>
          <p:nvPr>
            <p:ph idx="6" type="subTitle"/>
          </p:nvPr>
        </p:nvSpPr>
        <p:spPr>
          <a:xfrm>
            <a:off x="1664854" y="2924025"/>
            <a:ext cx="26859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3" name="Google Shape;53;p8"/>
          <p:cNvSpPr txBox="1"/>
          <p:nvPr>
            <p:ph idx="7" type="subTitle"/>
          </p:nvPr>
        </p:nvSpPr>
        <p:spPr>
          <a:xfrm>
            <a:off x="5373003" y="1260000"/>
            <a:ext cx="26883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 name="Google Shape;54;p8"/>
          <p:cNvSpPr txBox="1"/>
          <p:nvPr>
            <p:ph idx="8" type="subTitle"/>
          </p:nvPr>
        </p:nvSpPr>
        <p:spPr>
          <a:xfrm>
            <a:off x="5373003" y="2924025"/>
            <a:ext cx="26883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 name="Google Shape;55;p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56" name="Google Shape;56;p8"/>
          <p:cNvPicPr preferRelativeResize="0"/>
          <p:nvPr/>
        </p:nvPicPr>
        <p:blipFill rotWithShape="1">
          <a:blip r:embed="rId3">
            <a:alphaModFix/>
          </a:blip>
          <a:srcRect b="0" l="52634" r="0" t="39536"/>
          <a:stretch/>
        </p:blipFill>
        <p:spPr>
          <a:xfrm>
            <a:off x="8507000" y="0"/>
            <a:ext cx="635650" cy="2631998"/>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bg>
      <p:bgPr>
        <a:gradFill>
          <a:gsLst>
            <a:gs pos="0">
              <a:schemeClr val="lt1"/>
            </a:gs>
            <a:gs pos="50000">
              <a:schemeClr val="lt1"/>
            </a:gs>
            <a:gs pos="100000">
              <a:schemeClr val="dk2"/>
            </a:gs>
          </a:gsLst>
          <a:lin ang="10801400" scaled="0"/>
        </a:gradFill>
      </p:bgPr>
    </p:bg>
    <p:spTree>
      <p:nvGrpSpPr>
        <p:cNvPr id="57" name="Shape 57"/>
        <p:cNvGrpSpPr/>
        <p:nvPr/>
      </p:nvGrpSpPr>
      <p:grpSpPr>
        <a:xfrm>
          <a:off x="0" y="0"/>
          <a:ext cx="0" cy="0"/>
          <a:chOff x="0" y="0"/>
          <a:chExt cx="0" cy="0"/>
        </a:xfrm>
      </p:grpSpPr>
      <p:pic>
        <p:nvPicPr>
          <p:cNvPr id="58" name="Google Shape;58;p9"/>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59" name="Google Shape;59;p9"/>
          <p:cNvSpPr txBox="1"/>
          <p:nvPr>
            <p:ph idx="1" type="subTitle"/>
          </p:nvPr>
        </p:nvSpPr>
        <p:spPr>
          <a:xfrm>
            <a:off x="954356" y="1710151"/>
            <a:ext cx="1986000" cy="110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0" name="Google Shape;60;p9"/>
          <p:cNvSpPr txBox="1"/>
          <p:nvPr>
            <p:ph idx="2" type="subTitle"/>
          </p:nvPr>
        </p:nvSpPr>
        <p:spPr>
          <a:xfrm>
            <a:off x="3579000" y="1710161"/>
            <a:ext cx="1986000" cy="110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1" name="Google Shape;61;p9"/>
          <p:cNvSpPr txBox="1"/>
          <p:nvPr>
            <p:ph idx="3" type="subTitle"/>
          </p:nvPr>
        </p:nvSpPr>
        <p:spPr>
          <a:xfrm>
            <a:off x="954356" y="3498800"/>
            <a:ext cx="1986000" cy="110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2" name="Google Shape;62;p9"/>
          <p:cNvSpPr txBox="1"/>
          <p:nvPr>
            <p:ph idx="4" type="subTitle"/>
          </p:nvPr>
        </p:nvSpPr>
        <p:spPr>
          <a:xfrm>
            <a:off x="3579000" y="3498800"/>
            <a:ext cx="1986000" cy="110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3" name="Google Shape;63;p9"/>
          <p:cNvSpPr txBox="1"/>
          <p:nvPr>
            <p:ph idx="5" type="subTitle"/>
          </p:nvPr>
        </p:nvSpPr>
        <p:spPr>
          <a:xfrm>
            <a:off x="6203644" y="1710161"/>
            <a:ext cx="1986000" cy="110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4" name="Google Shape;64;p9"/>
          <p:cNvSpPr txBox="1"/>
          <p:nvPr>
            <p:ph idx="6" type="subTitle"/>
          </p:nvPr>
        </p:nvSpPr>
        <p:spPr>
          <a:xfrm>
            <a:off x="6203644" y="3498800"/>
            <a:ext cx="1986000" cy="110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5" name="Google Shape;65;p9"/>
          <p:cNvSpPr txBox="1"/>
          <p:nvPr>
            <p:ph idx="7" type="subTitle"/>
          </p:nvPr>
        </p:nvSpPr>
        <p:spPr>
          <a:xfrm>
            <a:off x="954356" y="1060275"/>
            <a:ext cx="1984200" cy="653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Exo 2"/>
              <a:buNone/>
              <a:defRPr b="1" sz="2400">
                <a:latin typeface="Exo 2"/>
                <a:ea typeface="Exo 2"/>
                <a:cs typeface="Exo 2"/>
                <a:sym typeface="Exo 2"/>
              </a:defRPr>
            </a:lvl2pPr>
            <a:lvl3pPr lvl="2" algn="ctr">
              <a:lnSpc>
                <a:spcPct val="100000"/>
              </a:lnSpc>
              <a:spcBef>
                <a:spcPts val="0"/>
              </a:spcBef>
              <a:spcAft>
                <a:spcPts val="0"/>
              </a:spcAft>
              <a:buSzPts val="2400"/>
              <a:buFont typeface="Exo 2"/>
              <a:buNone/>
              <a:defRPr b="1" sz="2400">
                <a:latin typeface="Exo 2"/>
                <a:ea typeface="Exo 2"/>
                <a:cs typeface="Exo 2"/>
                <a:sym typeface="Exo 2"/>
              </a:defRPr>
            </a:lvl3pPr>
            <a:lvl4pPr lvl="3" algn="ctr">
              <a:lnSpc>
                <a:spcPct val="100000"/>
              </a:lnSpc>
              <a:spcBef>
                <a:spcPts val="0"/>
              </a:spcBef>
              <a:spcAft>
                <a:spcPts val="0"/>
              </a:spcAft>
              <a:buSzPts val="2400"/>
              <a:buFont typeface="Exo 2"/>
              <a:buNone/>
              <a:defRPr b="1" sz="2400">
                <a:latin typeface="Exo 2"/>
                <a:ea typeface="Exo 2"/>
                <a:cs typeface="Exo 2"/>
                <a:sym typeface="Exo 2"/>
              </a:defRPr>
            </a:lvl4pPr>
            <a:lvl5pPr lvl="4" algn="ctr">
              <a:lnSpc>
                <a:spcPct val="100000"/>
              </a:lnSpc>
              <a:spcBef>
                <a:spcPts val="0"/>
              </a:spcBef>
              <a:spcAft>
                <a:spcPts val="0"/>
              </a:spcAft>
              <a:buSzPts val="2400"/>
              <a:buFont typeface="Exo 2"/>
              <a:buNone/>
              <a:defRPr b="1" sz="2400">
                <a:latin typeface="Exo 2"/>
                <a:ea typeface="Exo 2"/>
                <a:cs typeface="Exo 2"/>
                <a:sym typeface="Exo 2"/>
              </a:defRPr>
            </a:lvl5pPr>
            <a:lvl6pPr lvl="5" algn="ctr">
              <a:lnSpc>
                <a:spcPct val="100000"/>
              </a:lnSpc>
              <a:spcBef>
                <a:spcPts val="0"/>
              </a:spcBef>
              <a:spcAft>
                <a:spcPts val="0"/>
              </a:spcAft>
              <a:buSzPts val="2400"/>
              <a:buFont typeface="Exo 2"/>
              <a:buNone/>
              <a:defRPr b="1" sz="2400">
                <a:latin typeface="Exo 2"/>
                <a:ea typeface="Exo 2"/>
                <a:cs typeface="Exo 2"/>
                <a:sym typeface="Exo 2"/>
              </a:defRPr>
            </a:lvl6pPr>
            <a:lvl7pPr lvl="6" algn="ctr">
              <a:lnSpc>
                <a:spcPct val="100000"/>
              </a:lnSpc>
              <a:spcBef>
                <a:spcPts val="0"/>
              </a:spcBef>
              <a:spcAft>
                <a:spcPts val="0"/>
              </a:spcAft>
              <a:buSzPts val="2400"/>
              <a:buFont typeface="Exo 2"/>
              <a:buNone/>
              <a:defRPr b="1" sz="2400">
                <a:latin typeface="Exo 2"/>
                <a:ea typeface="Exo 2"/>
                <a:cs typeface="Exo 2"/>
                <a:sym typeface="Exo 2"/>
              </a:defRPr>
            </a:lvl7pPr>
            <a:lvl8pPr lvl="7" algn="ctr">
              <a:lnSpc>
                <a:spcPct val="100000"/>
              </a:lnSpc>
              <a:spcBef>
                <a:spcPts val="0"/>
              </a:spcBef>
              <a:spcAft>
                <a:spcPts val="0"/>
              </a:spcAft>
              <a:buSzPts val="2400"/>
              <a:buFont typeface="Exo 2"/>
              <a:buNone/>
              <a:defRPr b="1" sz="2400">
                <a:latin typeface="Exo 2"/>
                <a:ea typeface="Exo 2"/>
                <a:cs typeface="Exo 2"/>
                <a:sym typeface="Exo 2"/>
              </a:defRPr>
            </a:lvl8pPr>
            <a:lvl9pPr lvl="8" algn="ctr">
              <a:lnSpc>
                <a:spcPct val="100000"/>
              </a:lnSpc>
              <a:spcBef>
                <a:spcPts val="0"/>
              </a:spcBef>
              <a:spcAft>
                <a:spcPts val="0"/>
              </a:spcAft>
              <a:buSzPts val="2400"/>
              <a:buFont typeface="Exo 2"/>
              <a:buNone/>
              <a:defRPr b="1" sz="2400">
                <a:latin typeface="Exo 2"/>
                <a:ea typeface="Exo 2"/>
                <a:cs typeface="Exo 2"/>
                <a:sym typeface="Exo 2"/>
              </a:defRPr>
            </a:lvl9pPr>
          </a:lstStyle>
          <a:p/>
        </p:txBody>
      </p:sp>
      <p:sp>
        <p:nvSpPr>
          <p:cNvPr id="66" name="Google Shape;66;p9"/>
          <p:cNvSpPr txBox="1"/>
          <p:nvPr>
            <p:ph idx="8" type="subTitle"/>
          </p:nvPr>
        </p:nvSpPr>
        <p:spPr>
          <a:xfrm>
            <a:off x="3579000" y="1060284"/>
            <a:ext cx="1984200" cy="653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Exo 2"/>
              <a:buNone/>
              <a:defRPr b="1" sz="2400">
                <a:latin typeface="Exo 2"/>
                <a:ea typeface="Exo 2"/>
                <a:cs typeface="Exo 2"/>
                <a:sym typeface="Exo 2"/>
              </a:defRPr>
            </a:lvl2pPr>
            <a:lvl3pPr lvl="2" algn="ctr">
              <a:lnSpc>
                <a:spcPct val="100000"/>
              </a:lnSpc>
              <a:spcBef>
                <a:spcPts val="0"/>
              </a:spcBef>
              <a:spcAft>
                <a:spcPts val="0"/>
              </a:spcAft>
              <a:buSzPts val="2400"/>
              <a:buFont typeface="Exo 2"/>
              <a:buNone/>
              <a:defRPr b="1" sz="2400">
                <a:latin typeface="Exo 2"/>
                <a:ea typeface="Exo 2"/>
                <a:cs typeface="Exo 2"/>
                <a:sym typeface="Exo 2"/>
              </a:defRPr>
            </a:lvl3pPr>
            <a:lvl4pPr lvl="3" algn="ctr">
              <a:lnSpc>
                <a:spcPct val="100000"/>
              </a:lnSpc>
              <a:spcBef>
                <a:spcPts val="0"/>
              </a:spcBef>
              <a:spcAft>
                <a:spcPts val="0"/>
              </a:spcAft>
              <a:buSzPts val="2400"/>
              <a:buFont typeface="Exo 2"/>
              <a:buNone/>
              <a:defRPr b="1" sz="2400">
                <a:latin typeface="Exo 2"/>
                <a:ea typeface="Exo 2"/>
                <a:cs typeface="Exo 2"/>
                <a:sym typeface="Exo 2"/>
              </a:defRPr>
            </a:lvl4pPr>
            <a:lvl5pPr lvl="4" algn="ctr">
              <a:lnSpc>
                <a:spcPct val="100000"/>
              </a:lnSpc>
              <a:spcBef>
                <a:spcPts val="0"/>
              </a:spcBef>
              <a:spcAft>
                <a:spcPts val="0"/>
              </a:spcAft>
              <a:buSzPts val="2400"/>
              <a:buFont typeface="Exo 2"/>
              <a:buNone/>
              <a:defRPr b="1" sz="2400">
                <a:latin typeface="Exo 2"/>
                <a:ea typeface="Exo 2"/>
                <a:cs typeface="Exo 2"/>
                <a:sym typeface="Exo 2"/>
              </a:defRPr>
            </a:lvl5pPr>
            <a:lvl6pPr lvl="5" algn="ctr">
              <a:lnSpc>
                <a:spcPct val="100000"/>
              </a:lnSpc>
              <a:spcBef>
                <a:spcPts val="0"/>
              </a:spcBef>
              <a:spcAft>
                <a:spcPts val="0"/>
              </a:spcAft>
              <a:buSzPts val="2400"/>
              <a:buFont typeface="Exo 2"/>
              <a:buNone/>
              <a:defRPr b="1" sz="2400">
                <a:latin typeface="Exo 2"/>
                <a:ea typeface="Exo 2"/>
                <a:cs typeface="Exo 2"/>
                <a:sym typeface="Exo 2"/>
              </a:defRPr>
            </a:lvl6pPr>
            <a:lvl7pPr lvl="6" algn="ctr">
              <a:lnSpc>
                <a:spcPct val="100000"/>
              </a:lnSpc>
              <a:spcBef>
                <a:spcPts val="0"/>
              </a:spcBef>
              <a:spcAft>
                <a:spcPts val="0"/>
              </a:spcAft>
              <a:buSzPts val="2400"/>
              <a:buFont typeface="Exo 2"/>
              <a:buNone/>
              <a:defRPr b="1" sz="2400">
                <a:latin typeface="Exo 2"/>
                <a:ea typeface="Exo 2"/>
                <a:cs typeface="Exo 2"/>
                <a:sym typeface="Exo 2"/>
              </a:defRPr>
            </a:lvl7pPr>
            <a:lvl8pPr lvl="7" algn="ctr">
              <a:lnSpc>
                <a:spcPct val="100000"/>
              </a:lnSpc>
              <a:spcBef>
                <a:spcPts val="0"/>
              </a:spcBef>
              <a:spcAft>
                <a:spcPts val="0"/>
              </a:spcAft>
              <a:buSzPts val="2400"/>
              <a:buFont typeface="Exo 2"/>
              <a:buNone/>
              <a:defRPr b="1" sz="2400">
                <a:latin typeface="Exo 2"/>
                <a:ea typeface="Exo 2"/>
                <a:cs typeface="Exo 2"/>
                <a:sym typeface="Exo 2"/>
              </a:defRPr>
            </a:lvl8pPr>
            <a:lvl9pPr lvl="8" algn="ctr">
              <a:lnSpc>
                <a:spcPct val="100000"/>
              </a:lnSpc>
              <a:spcBef>
                <a:spcPts val="0"/>
              </a:spcBef>
              <a:spcAft>
                <a:spcPts val="0"/>
              </a:spcAft>
              <a:buSzPts val="2400"/>
              <a:buFont typeface="Exo 2"/>
              <a:buNone/>
              <a:defRPr b="1" sz="2400">
                <a:latin typeface="Exo 2"/>
                <a:ea typeface="Exo 2"/>
                <a:cs typeface="Exo 2"/>
                <a:sym typeface="Exo 2"/>
              </a:defRPr>
            </a:lvl9pPr>
          </a:lstStyle>
          <a:p/>
        </p:txBody>
      </p:sp>
      <p:sp>
        <p:nvSpPr>
          <p:cNvPr id="67" name="Google Shape;67;p9"/>
          <p:cNvSpPr txBox="1"/>
          <p:nvPr>
            <p:ph idx="9" type="subTitle"/>
          </p:nvPr>
        </p:nvSpPr>
        <p:spPr>
          <a:xfrm>
            <a:off x="6203644" y="1060284"/>
            <a:ext cx="1984200" cy="653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Exo 2"/>
              <a:buNone/>
              <a:defRPr b="1" sz="2400">
                <a:latin typeface="Exo 2"/>
                <a:ea typeface="Exo 2"/>
                <a:cs typeface="Exo 2"/>
                <a:sym typeface="Exo 2"/>
              </a:defRPr>
            </a:lvl2pPr>
            <a:lvl3pPr lvl="2" algn="ctr">
              <a:lnSpc>
                <a:spcPct val="100000"/>
              </a:lnSpc>
              <a:spcBef>
                <a:spcPts val="0"/>
              </a:spcBef>
              <a:spcAft>
                <a:spcPts val="0"/>
              </a:spcAft>
              <a:buSzPts val="2400"/>
              <a:buFont typeface="Exo 2"/>
              <a:buNone/>
              <a:defRPr b="1" sz="2400">
                <a:latin typeface="Exo 2"/>
                <a:ea typeface="Exo 2"/>
                <a:cs typeface="Exo 2"/>
                <a:sym typeface="Exo 2"/>
              </a:defRPr>
            </a:lvl3pPr>
            <a:lvl4pPr lvl="3" algn="ctr">
              <a:lnSpc>
                <a:spcPct val="100000"/>
              </a:lnSpc>
              <a:spcBef>
                <a:spcPts val="0"/>
              </a:spcBef>
              <a:spcAft>
                <a:spcPts val="0"/>
              </a:spcAft>
              <a:buSzPts val="2400"/>
              <a:buFont typeface="Exo 2"/>
              <a:buNone/>
              <a:defRPr b="1" sz="2400">
                <a:latin typeface="Exo 2"/>
                <a:ea typeface="Exo 2"/>
                <a:cs typeface="Exo 2"/>
                <a:sym typeface="Exo 2"/>
              </a:defRPr>
            </a:lvl4pPr>
            <a:lvl5pPr lvl="4" algn="ctr">
              <a:lnSpc>
                <a:spcPct val="100000"/>
              </a:lnSpc>
              <a:spcBef>
                <a:spcPts val="0"/>
              </a:spcBef>
              <a:spcAft>
                <a:spcPts val="0"/>
              </a:spcAft>
              <a:buSzPts val="2400"/>
              <a:buFont typeface="Exo 2"/>
              <a:buNone/>
              <a:defRPr b="1" sz="2400">
                <a:latin typeface="Exo 2"/>
                <a:ea typeface="Exo 2"/>
                <a:cs typeface="Exo 2"/>
                <a:sym typeface="Exo 2"/>
              </a:defRPr>
            </a:lvl5pPr>
            <a:lvl6pPr lvl="5" algn="ctr">
              <a:lnSpc>
                <a:spcPct val="100000"/>
              </a:lnSpc>
              <a:spcBef>
                <a:spcPts val="0"/>
              </a:spcBef>
              <a:spcAft>
                <a:spcPts val="0"/>
              </a:spcAft>
              <a:buSzPts val="2400"/>
              <a:buFont typeface="Exo 2"/>
              <a:buNone/>
              <a:defRPr b="1" sz="2400">
                <a:latin typeface="Exo 2"/>
                <a:ea typeface="Exo 2"/>
                <a:cs typeface="Exo 2"/>
                <a:sym typeface="Exo 2"/>
              </a:defRPr>
            </a:lvl6pPr>
            <a:lvl7pPr lvl="6" algn="ctr">
              <a:lnSpc>
                <a:spcPct val="100000"/>
              </a:lnSpc>
              <a:spcBef>
                <a:spcPts val="0"/>
              </a:spcBef>
              <a:spcAft>
                <a:spcPts val="0"/>
              </a:spcAft>
              <a:buSzPts val="2400"/>
              <a:buFont typeface="Exo 2"/>
              <a:buNone/>
              <a:defRPr b="1" sz="2400">
                <a:latin typeface="Exo 2"/>
                <a:ea typeface="Exo 2"/>
                <a:cs typeface="Exo 2"/>
                <a:sym typeface="Exo 2"/>
              </a:defRPr>
            </a:lvl7pPr>
            <a:lvl8pPr lvl="7" algn="ctr">
              <a:lnSpc>
                <a:spcPct val="100000"/>
              </a:lnSpc>
              <a:spcBef>
                <a:spcPts val="0"/>
              </a:spcBef>
              <a:spcAft>
                <a:spcPts val="0"/>
              </a:spcAft>
              <a:buSzPts val="2400"/>
              <a:buFont typeface="Exo 2"/>
              <a:buNone/>
              <a:defRPr b="1" sz="2400">
                <a:latin typeface="Exo 2"/>
                <a:ea typeface="Exo 2"/>
                <a:cs typeface="Exo 2"/>
                <a:sym typeface="Exo 2"/>
              </a:defRPr>
            </a:lvl8pPr>
            <a:lvl9pPr lvl="8" algn="ctr">
              <a:lnSpc>
                <a:spcPct val="100000"/>
              </a:lnSpc>
              <a:spcBef>
                <a:spcPts val="0"/>
              </a:spcBef>
              <a:spcAft>
                <a:spcPts val="0"/>
              </a:spcAft>
              <a:buSzPts val="2400"/>
              <a:buFont typeface="Exo 2"/>
              <a:buNone/>
              <a:defRPr b="1" sz="2400">
                <a:latin typeface="Exo 2"/>
                <a:ea typeface="Exo 2"/>
                <a:cs typeface="Exo 2"/>
                <a:sym typeface="Exo 2"/>
              </a:defRPr>
            </a:lvl9pPr>
          </a:lstStyle>
          <a:p/>
        </p:txBody>
      </p:sp>
      <p:sp>
        <p:nvSpPr>
          <p:cNvPr id="68" name="Google Shape;68;p9"/>
          <p:cNvSpPr txBox="1"/>
          <p:nvPr>
            <p:ph idx="13" type="subTitle"/>
          </p:nvPr>
        </p:nvSpPr>
        <p:spPr>
          <a:xfrm>
            <a:off x="954356" y="2845800"/>
            <a:ext cx="1986000" cy="653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Exo 2"/>
              <a:buNone/>
              <a:defRPr b="1" sz="2400">
                <a:latin typeface="Exo 2"/>
                <a:ea typeface="Exo 2"/>
                <a:cs typeface="Exo 2"/>
                <a:sym typeface="Exo 2"/>
              </a:defRPr>
            </a:lvl2pPr>
            <a:lvl3pPr lvl="2" algn="ctr">
              <a:lnSpc>
                <a:spcPct val="100000"/>
              </a:lnSpc>
              <a:spcBef>
                <a:spcPts val="0"/>
              </a:spcBef>
              <a:spcAft>
                <a:spcPts val="0"/>
              </a:spcAft>
              <a:buSzPts val="2400"/>
              <a:buFont typeface="Exo 2"/>
              <a:buNone/>
              <a:defRPr b="1" sz="2400">
                <a:latin typeface="Exo 2"/>
                <a:ea typeface="Exo 2"/>
                <a:cs typeface="Exo 2"/>
                <a:sym typeface="Exo 2"/>
              </a:defRPr>
            </a:lvl3pPr>
            <a:lvl4pPr lvl="3" algn="ctr">
              <a:lnSpc>
                <a:spcPct val="100000"/>
              </a:lnSpc>
              <a:spcBef>
                <a:spcPts val="0"/>
              </a:spcBef>
              <a:spcAft>
                <a:spcPts val="0"/>
              </a:spcAft>
              <a:buSzPts val="2400"/>
              <a:buFont typeface="Exo 2"/>
              <a:buNone/>
              <a:defRPr b="1" sz="2400">
                <a:latin typeface="Exo 2"/>
                <a:ea typeface="Exo 2"/>
                <a:cs typeface="Exo 2"/>
                <a:sym typeface="Exo 2"/>
              </a:defRPr>
            </a:lvl4pPr>
            <a:lvl5pPr lvl="4" algn="ctr">
              <a:lnSpc>
                <a:spcPct val="100000"/>
              </a:lnSpc>
              <a:spcBef>
                <a:spcPts val="0"/>
              </a:spcBef>
              <a:spcAft>
                <a:spcPts val="0"/>
              </a:spcAft>
              <a:buSzPts val="2400"/>
              <a:buFont typeface="Exo 2"/>
              <a:buNone/>
              <a:defRPr b="1" sz="2400">
                <a:latin typeface="Exo 2"/>
                <a:ea typeface="Exo 2"/>
                <a:cs typeface="Exo 2"/>
                <a:sym typeface="Exo 2"/>
              </a:defRPr>
            </a:lvl5pPr>
            <a:lvl6pPr lvl="5" algn="ctr">
              <a:lnSpc>
                <a:spcPct val="100000"/>
              </a:lnSpc>
              <a:spcBef>
                <a:spcPts val="0"/>
              </a:spcBef>
              <a:spcAft>
                <a:spcPts val="0"/>
              </a:spcAft>
              <a:buSzPts val="2400"/>
              <a:buFont typeface="Exo 2"/>
              <a:buNone/>
              <a:defRPr b="1" sz="2400">
                <a:latin typeface="Exo 2"/>
                <a:ea typeface="Exo 2"/>
                <a:cs typeface="Exo 2"/>
                <a:sym typeface="Exo 2"/>
              </a:defRPr>
            </a:lvl6pPr>
            <a:lvl7pPr lvl="6" algn="ctr">
              <a:lnSpc>
                <a:spcPct val="100000"/>
              </a:lnSpc>
              <a:spcBef>
                <a:spcPts val="0"/>
              </a:spcBef>
              <a:spcAft>
                <a:spcPts val="0"/>
              </a:spcAft>
              <a:buSzPts val="2400"/>
              <a:buFont typeface="Exo 2"/>
              <a:buNone/>
              <a:defRPr b="1" sz="2400">
                <a:latin typeface="Exo 2"/>
                <a:ea typeface="Exo 2"/>
                <a:cs typeface="Exo 2"/>
                <a:sym typeface="Exo 2"/>
              </a:defRPr>
            </a:lvl7pPr>
            <a:lvl8pPr lvl="7" algn="ctr">
              <a:lnSpc>
                <a:spcPct val="100000"/>
              </a:lnSpc>
              <a:spcBef>
                <a:spcPts val="0"/>
              </a:spcBef>
              <a:spcAft>
                <a:spcPts val="0"/>
              </a:spcAft>
              <a:buSzPts val="2400"/>
              <a:buFont typeface="Exo 2"/>
              <a:buNone/>
              <a:defRPr b="1" sz="2400">
                <a:latin typeface="Exo 2"/>
                <a:ea typeface="Exo 2"/>
                <a:cs typeface="Exo 2"/>
                <a:sym typeface="Exo 2"/>
              </a:defRPr>
            </a:lvl8pPr>
            <a:lvl9pPr lvl="8" algn="ctr">
              <a:lnSpc>
                <a:spcPct val="100000"/>
              </a:lnSpc>
              <a:spcBef>
                <a:spcPts val="0"/>
              </a:spcBef>
              <a:spcAft>
                <a:spcPts val="0"/>
              </a:spcAft>
              <a:buSzPts val="2400"/>
              <a:buFont typeface="Exo 2"/>
              <a:buNone/>
              <a:defRPr b="1" sz="2400">
                <a:latin typeface="Exo 2"/>
                <a:ea typeface="Exo 2"/>
                <a:cs typeface="Exo 2"/>
                <a:sym typeface="Exo 2"/>
              </a:defRPr>
            </a:lvl9pPr>
          </a:lstStyle>
          <a:p/>
        </p:txBody>
      </p:sp>
      <p:sp>
        <p:nvSpPr>
          <p:cNvPr id="69" name="Google Shape;69;p9"/>
          <p:cNvSpPr txBox="1"/>
          <p:nvPr>
            <p:ph idx="14" type="subTitle"/>
          </p:nvPr>
        </p:nvSpPr>
        <p:spPr>
          <a:xfrm>
            <a:off x="3579000" y="2845800"/>
            <a:ext cx="1984200" cy="653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Exo 2"/>
              <a:buNone/>
              <a:defRPr b="1" sz="2400">
                <a:latin typeface="Exo 2"/>
                <a:ea typeface="Exo 2"/>
                <a:cs typeface="Exo 2"/>
                <a:sym typeface="Exo 2"/>
              </a:defRPr>
            </a:lvl2pPr>
            <a:lvl3pPr lvl="2" algn="ctr">
              <a:lnSpc>
                <a:spcPct val="100000"/>
              </a:lnSpc>
              <a:spcBef>
                <a:spcPts val="0"/>
              </a:spcBef>
              <a:spcAft>
                <a:spcPts val="0"/>
              </a:spcAft>
              <a:buSzPts val="2400"/>
              <a:buFont typeface="Exo 2"/>
              <a:buNone/>
              <a:defRPr b="1" sz="2400">
                <a:latin typeface="Exo 2"/>
                <a:ea typeface="Exo 2"/>
                <a:cs typeface="Exo 2"/>
                <a:sym typeface="Exo 2"/>
              </a:defRPr>
            </a:lvl3pPr>
            <a:lvl4pPr lvl="3" algn="ctr">
              <a:lnSpc>
                <a:spcPct val="100000"/>
              </a:lnSpc>
              <a:spcBef>
                <a:spcPts val="0"/>
              </a:spcBef>
              <a:spcAft>
                <a:spcPts val="0"/>
              </a:spcAft>
              <a:buSzPts val="2400"/>
              <a:buFont typeface="Exo 2"/>
              <a:buNone/>
              <a:defRPr b="1" sz="2400">
                <a:latin typeface="Exo 2"/>
                <a:ea typeface="Exo 2"/>
                <a:cs typeface="Exo 2"/>
                <a:sym typeface="Exo 2"/>
              </a:defRPr>
            </a:lvl4pPr>
            <a:lvl5pPr lvl="4" algn="ctr">
              <a:lnSpc>
                <a:spcPct val="100000"/>
              </a:lnSpc>
              <a:spcBef>
                <a:spcPts val="0"/>
              </a:spcBef>
              <a:spcAft>
                <a:spcPts val="0"/>
              </a:spcAft>
              <a:buSzPts val="2400"/>
              <a:buFont typeface="Exo 2"/>
              <a:buNone/>
              <a:defRPr b="1" sz="2400">
                <a:latin typeface="Exo 2"/>
                <a:ea typeface="Exo 2"/>
                <a:cs typeface="Exo 2"/>
                <a:sym typeface="Exo 2"/>
              </a:defRPr>
            </a:lvl5pPr>
            <a:lvl6pPr lvl="5" algn="ctr">
              <a:lnSpc>
                <a:spcPct val="100000"/>
              </a:lnSpc>
              <a:spcBef>
                <a:spcPts val="0"/>
              </a:spcBef>
              <a:spcAft>
                <a:spcPts val="0"/>
              </a:spcAft>
              <a:buSzPts val="2400"/>
              <a:buFont typeface="Exo 2"/>
              <a:buNone/>
              <a:defRPr b="1" sz="2400">
                <a:latin typeface="Exo 2"/>
                <a:ea typeface="Exo 2"/>
                <a:cs typeface="Exo 2"/>
                <a:sym typeface="Exo 2"/>
              </a:defRPr>
            </a:lvl6pPr>
            <a:lvl7pPr lvl="6" algn="ctr">
              <a:lnSpc>
                <a:spcPct val="100000"/>
              </a:lnSpc>
              <a:spcBef>
                <a:spcPts val="0"/>
              </a:spcBef>
              <a:spcAft>
                <a:spcPts val="0"/>
              </a:spcAft>
              <a:buSzPts val="2400"/>
              <a:buFont typeface="Exo 2"/>
              <a:buNone/>
              <a:defRPr b="1" sz="2400">
                <a:latin typeface="Exo 2"/>
                <a:ea typeface="Exo 2"/>
                <a:cs typeface="Exo 2"/>
                <a:sym typeface="Exo 2"/>
              </a:defRPr>
            </a:lvl7pPr>
            <a:lvl8pPr lvl="7" algn="ctr">
              <a:lnSpc>
                <a:spcPct val="100000"/>
              </a:lnSpc>
              <a:spcBef>
                <a:spcPts val="0"/>
              </a:spcBef>
              <a:spcAft>
                <a:spcPts val="0"/>
              </a:spcAft>
              <a:buSzPts val="2400"/>
              <a:buFont typeface="Exo 2"/>
              <a:buNone/>
              <a:defRPr b="1" sz="2400">
                <a:latin typeface="Exo 2"/>
                <a:ea typeface="Exo 2"/>
                <a:cs typeface="Exo 2"/>
                <a:sym typeface="Exo 2"/>
              </a:defRPr>
            </a:lvl8pPr>
            <a:lvl9pPr lvl="8" algn="ctr">
              <a:lnSpc>
                <a:spcPct val="100000"/>
              </a:lnSpc>
              <a:spcBef>
                <a:spcPts val="0"/>
              </a:spcBef>
              <a:spcAft>
                <a:spcPts val="0"/>
              </a:spcAft>
              <a:buSzPts val="2400"/>
              <a:buFont typeface="Exo 2"/>
              <a:buNone/>
              <a:defRPr b="1" sz="2400">
                <a:latin typeface="Exo 2"/>
                <a:ea typeface="Exo 2"/>
                <a:cs typeface="Exo 2"/>
                <a:sym typeface="Exo 2"/>
              </a:defRPr>
            </a:lvl9pPr>
          </a:lstStyle>
          <a:p/>
        </p:txBody>
      </p:sp>
      <p:sp>
        <p:nvSpPr>
          <p:cNvPr id="70" name="Google Shape;70;p9"/>
          <p:cNvSpPr txBox="1"/>
          <p:nvPr>
            <p:ph idx="15" type="subTitle"/>
          </p:nvPr>
        </p:nvSpPr>
        <p:spPr>
          <a:xfrm>
            <a:off x="6203644" y="2845800"/>
            <a:ext cx="1984200" cy="653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Exo 2"/>
              <a:buNone/>
              <a:defRPr b="1" sz="1800">
                <a:solidFill>
                  <a:schemeClr val="dk1"/>
                </a:solidFill>
                <a:latin typeface="Exo 2"/>
                <a:ea typeface="Exo 2"/>
                <a:cs typeface="Exo 2"/>
                <a:sym typeface="Exo 2"/>
              </a:defRPr>
            </a:lvl1pPr>
            <a:lvl2pPr lvl="1" algn="ctr">
              <a:lnSpc>
                <a:spcPct val="100000"/>
              </a:lnSpc>
              <a:spcBef>
                <a:spcPts val="0"/>
              </a:spcBef>
              <a:spcAft>
                <a:spcPts val="0"/>
              </a:spcAft>
              <a:buSzPts val="2400"/>
              <a:buFont typeface="Exo 2"/>
              <a:buNone/>
              <a:defRPr b="1" sz="2400">
                <a:latin typeface="Exo 2"/>
                <a:ea typeface="Exo 2"/>
                <a:cs typeface="Exo 2"/>
                <a:sym typeface="Exo 2"/>
              </a:defRPr>
            </a:lvl2pPr>
            <a:lvl3pPr lvl="2" algn="ctr">
              <a:lnSpc>
                <a:spcPct val="100000"/>
              </a:lnSpc>
              <a:spcBef>
                <a:spcPts val="0"/>
              </a:spcBef>
              <a:spcAft>
                <a:spcPts val="0"/>
              </a:spcAft>
              <a:buSzPts val="2400"/>
              <a:buFont typeface="Exo 2"/>
              <a:buNone/>
              <a:defRPr b="1" sz="2400">
                <a:latin typeface="Exo 2"/>
                <a:ea typeface="Exo 2"/>
                <a:cs typeface="Exo 2"/>
                <a:sym typeface="Exo 2"/>
              </a:defRPr>
            </a:lvl3pPr>
            <a:lvl4pPr lvl="3" algn="ctr">
              <a:lnSpc>
                <a:spcPct val="100000"/>
              </a:lnSpc>
              <a:spcBef>
                <a:spcPts val="0"/>
              </a:spcBef>
              <a:spcAft>
                <a:spcPts val="0"/>
              </a:spcAft>
              <a:buSzPts val="2400"/>
              <a:buFont typeface="Exo 2"/>
              <a:buNone/>
              <a:defRPr b="1" sz="2400">
                <a:latin typeface="Exo 2"/>
                <a:ea typeface="Exo 2"/>
                <a:cs typeface="Exo 2"/>
                <a:sym typeface="Exo 2"/>
              </a:defRPr>
            </a:lvl4pPr>
            <a:lvl5pPr lvl="4" algn="ctr">
              <a:lnSpc>
                <a:spcPct val="100000"/>
              </a:lnSpc>
              <a:spcBef>
                <a:spcPts val="0"/>
              </a:spcBef>
              <a:spcAft>
                <a:spcPts val="0"/>
              </a:spcAft>
              <a:buSzPts val="2400"/>
              <a:buFont typeface="Exo 2"/>
              <a:buNone/>
              <a:defRPr b="1" sz="2400">
                <a:latin typeface="Exo 2"/>
                <a:ea typeface="Exo 2"/>
                <a:cs typeface="Exo 2"/>
                <a:sym typeface="Exo 2"/>
              </a:defRPr>
            </a:lvl5pPr>
            <a:lvl6pPr lvl="5" algn="ctr">
              <a:lnSpc>
                <a:spcPct val="100000"/>
              </a:lnSpc>
              <a:spcBef>
                <a:spcPts val="0"/>
              </a:spcBef>
              <a:spcAft>
                <a:spcPts val="0"/>
              </a:spcAft>
              <a:buSzPts val="2400"/>
              <a:buFont typeface="Exo 2"/>
              <a:buNone/>
              <a:defRPr b="1" sz="2400">
                <a:latin typeface="Exo 2"/>
                <a:ea typeface="Exo 2"/>
                <a:cs typeface="Exo 2"/>
                <a:sym typeface="Exo 2"/>
              </a:defRPr>
            </a:lvl6pPr>
            <a:lvl7pPr lvl="6" algn="ctr">
              <a:lnSpc>
                <a:spcPct val="100000"/>
              </a:lnSpc>
              <a:spcBef>
                <a:spcPts val="0"/>
              </a:spcBef>
              <a:spcAft>
                <a:spcPts val="0"/>
              </a:spcAft>
              <a:buSzPts val="2400"/>
              <a:buFont typeface="Exo 2"/>
              <a:buNone/>
              <a:defRPr b="1" sz="2400">
                <a:latin typeface="Exo 2"/>
                <a:ea typeface="Exo 2"/>
                <a:cs typeface="Exo 2"/>
                <a:sym typeface="Exo 2"/>
              </a:defRPr>
            </a:lvl7pPr>
            <a:lvl8pPr lvl="7" algn="ctr">
              <a:lnSpc>
                <a:spcPct val="100000"/>
              </a:lnSpc>
              <a:spcBef>
                <a:spcPts val="0"/>
              </a:spcBef>
              <a:spcAft>
                <a:spcPts val="0"/>
              </a:spcAft>
              <a:buSzPts val="2400"/>
              <a:buFont typeface="Exo 2"/>
              <a:buNone/>
              <a:defRPr b="1" sz="2400">
                <a:latin typeface="Exo 2"/>
                <a:ea typeface="Exo 2"/>
                <a:cs typeface="Exo 2"/>
                <a:sym typeface="Exo 2"/>
              </a:defRPr>
            </a:lvl8pPr>
            <a:lvl9pPr lvl="8" algn="ctr">
              <a:lnSpc>
                <a:spcPct val="100000"/>
              </a:lnSpc>
              <a:spcBef>
                <a:spcPts val="0"/>
              </a:spcBef>
              <a:spcAft>
                <a:spcPts val="0"/>
              </a:spcAft>
              <a:buSzPts val="2400"/>
              <a:buFont typeface="Exo 2"/>
              <a:buNone/>
              <a:defRPr b="1" sz="2400">
                <a:latin typeface="Exo 2"/>
                <a:ea typeface="Exo 2"/>
                <a:cs typeface="Exo 2"/>
                <a:sym typeface="Exo 2"/>
              </a:defRPr>
            </a:lvl9pPr>
          </a:lstStyle>
          <a:p/>
        </p:txBody>
      </p:sp>
      <p:sp>
        <p:nvSpPr>
          <p:cNvPr id="71" name="Google Shape;71;p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72" name="Google Shape;72;p9"/>
          <p:cNvPicPr preferRelativeResize="0"/>
          <p:nvPr/>
        </p:nvPicPr>
        <p:blipFill rotWithShape="1">
          <a:blip r:embed="rId3">
            <a:alphaModFix/>
          </a:blip>
          <a:srcRect b="29263" l="65626" r="0" t="0"/>
          <a:stretch/>
        </p:blipFill>
        <p:spPr>
          <a:xfrm>
            <a:off x="0" y="1504950"/>
            <a:ext cx="544776" cy="363854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bg>
      <p:bgPr>
        <a:gradFill>
          <a:gsLst>
            <a:gs pos="0">
              <a:schemeClr val="lt1"/>
            </a:gs>
            <a:gs pos="50000">
              <a:schemeClr val="lt1"/>
            </a:gs>
            <a:gs pos="100000">
              <a:schemeClr val="dk2"/>
            </a:gs>
          </a:gsLst>
          <a:lin ang="5400012" scaled="0"/>
        </a:gradFill>
      </p:bgPr>
    </p:bg>
    <p:spTree>
      <p:nvGrpSpPr>
        <p:cNvPr id="73" name="Shape 73"/>
        <p:cNvGrpSpPr/>
        <p:nvPr/>
      </p:nvGrpSpPr>
      <p:grpSpPr>
        <a:xfrm>
          <a:off x="0" y="0"/>
          <a:ext cx="0" cy="0"/>
          <a:chOff x="0" y="0"/>
          <a:chExt cx="0" cy="0"/>
        </a:xfrm>
      </p:grpSpPr>
      <p:pic>
        <p:nvPicPr>
          <p:cNvPr id="74" name="Google Shape;74;p10"/>
          <p:cNvPicPr preferRelativeResize="0"/>
          <p:nvPr/>
        </p:nvPicPr>
        <p:blipFill rotWithShape="1">
          <a:blip r:embed="rId2">
            <a:alphaModFix amt="75000"/>
          </a:blip>
          <a:srcRect b="0" l="0" r="0" t="0"/>
          <a:stretch/>
        </p:blipFill>
        <p:spPr>
          <a:xfrm flipH="1">
            <a:off x="0" y="0"/>
            <a:ext cx="9144000" cy="5143500"/>
          </a:xfrm>
          <a:prstGeom prst="rect">
            <a:avLst/>
          </a:prstGeom>
          <a:noFill/>
          <a:ln>
            <a:noFill/>
          </a:ln>
        </p:spPr>
      </p:pic>
      <p:sp>
        <p:nvSpPr>
          <p:cNvPr id="75" name="Google Shape;75;p10"/>
          <p:cNvSpPr txBox="1"/>
          <p:nvPr>
            <p:ph type="title"/>
          </p:nvPr>
        </p:nvSpPr>
        <p:spPr>
          <a:xfrm>
            <a:off x="798388" y="2768324"/>
            <a:ext cx="34926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76" name="Google Shape;76;p10"/>
          <p:cNvSpPr txBox="1"/>
          <p:nvPr>
            <p:ph idx="1" type="subTitle"/>
          </p:nvPr>
        </p:nvSpPr>
        <p:spPr>
          <a:xfrm>
            <a:off x="798388" y="3542967"/>
            <a:ext cx="3492600" cy="59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PT Sans"/>
              <a:buNone/>
              <a:defRPr>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77" name="Google Shape;77;p10"/>
          <p:cNvSpPr txBox="1"/>
          <p:nvPr>
            <p:ph idx="2" type="title"/>
          </p:nvPr>
        </p:nvSpPr>
        <p:spPr>
          <a:xfrm>
            <a:off x="2825700" y="1057338"/>
            <a:ext cx="34926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78" name="Google Shape;78;p10"/>
          <p:cNvSpPr txBox="1"/>
          <p:nvPr>
            <p:ph idx="3" type="subTitle"/>
          </p:nvPr>
        </p:nvSpPr>
        <p:spPr>
          <a:xfrm>
            <a:off x="2825700" y="1832275"/>
            <a:ext cx="3492600" cy="59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PT Sans"/>
              <a:buNone/>
              <a:defRPr>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79" name="Google Shape;79;p10"/>
          <p:cNvSpPr txBox="1"/>
          <p:nvPr>
            <p:ph idx="4" type="title"/>
          </p:nvPr>
        </p:nvSpPr>
        <p:spPr>
          <a:xfrm>
            <a:off x="4853013" y="2768324"/>
            <a:ext cx="34926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80" name="Google Shape;80;p10"/>
          <p:cNvSpPr txBox="1"/>
          <p:nvPr>
            <p:ph idx="5" type="subTitle"/>
          </p:nvPr>
        </p:nvSpPr>
        <p:spPr>
          <a:xfrm>
            <a:off x="4853013" y="3542967"/>
            <a:ext cx="3492600" cy="59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PT Sans"/>
              <a:buNone/>
              <a:defRPr>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Exo 2"/>
              <a:buNone/>
              <a:defRPr b="1" i="0" sz="3000" u="none" cap="none" strike="noStrike">
                <a:solidFill>
                  <a:schemeClr val="dk1"/>
                </a:solidFill>
                <a:latin typeface="Exo 2"/>
                <a:ea typeface="Exo 2"/>
                <a:cs typeface="Exo 2"/>
                <a:sym typeface="Exo 2"/>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chemeClr val="dk1"/>
              </a:buClr>
              <a:buSzPts val="1200"/>
              <a:buFont typeface="Archivo"/>
              <a:buChar char="●"/>
              <a:defRPr b="0" i="0" sz="1200" u="none" cap="none" strike="noStrike">
                <a:solidFill>
                  <a:schemeClr val="dk1"/>
                </a:solidFill>
                <a:latin typeface="Archivo"/>
                <a:ea typeface="Archivo"/>
                <a:cs typeface="Archivo"/>
                <a:sym typeface="Archivo"/>
              </a:defRPr>
            </a:lvl1pPr>
            <a:lvl2pPr indent="-304800" lvl="1" marL="914400" marR="0" rtl="0" algn="l">
              <a:lnSpc>
                <a:spcPct val="115000"/>
              </a:lnSpc>
              <a:spcBef>
                <a:spcPts val="0"/>
              </a:spcBef>
              <a:spcAft>
                <a:spcPts val="0"/>
              </a:spcAft>
              <a:buClr>
                <a:schemeClr val="dk1"/>
              </a:buClr>
              <a:buSzPts val="1200"/>
              <a:buFont typeface="Archivo"/>
              <a:buChar char="○"/>
              <a:defRPr b="0" i="0" sz="1200" u="none" cap="none" strike="noStrike">
                <a:solidFill>
                  <a:schemeClr val="dk1"/>
                </a:solidFill>
                <a:latin typeface="Archivo"/>
                <a:ea typeface="Archivo"/>
                <a:cs typeface="Archivo"/>
                <a:sym typeface="Archivo"/>
              </a:defRPr>
            </a:lvl2pPr>
            <a:lvl3pPr indent="-304800" lvl="2" marL="1371600" marR="0" rtl="0" algn="l">
              <a:lnSpc>
                <a:spcPct val="115000"/>
              </a:lnSpc>
              <a:spcBef>
                <a:spcPts val="0"/>
              </a:spcBef>
              <a:spcAft>
                <a:spcPts val="0"/>
              </a:spcAft>
              <a:buClr>
                <a:schemeClr val="dk1"/>
              </a:buClr>
              <a:buSzPts val="1200"/>
              <a:buFont typeface="Archivo"/>
              <a:buChar char="■"/>
              <a:defRPr b="0" i="0" sz="1200" u="none" cap="none" strike="noStrike">
                <a:solidFill>
                  <a:schemeClr val="dk1"/>
                </a:solidFill>
                <a:latin typeface="Archivo"/>
                <a:ea typeface="Archivo"/>
                <a:cs typeface="Archivo"/>
                <a:sym typeface="Archivo"/>
              </a:defRPr>
            </a:lvl3pPr>
            <a:lvl4pPr indent="-304800" lvl="3" marL="1828800" marR="0" rtl="0" algn="l">
              <a:lnSpc>
                <a:spcPct val="115000"/>
              </a:lnSpc>
              <a:spcBef>
                <a:spcPts val="0"/>
              </a:spcBef>
              <a:spcAft>
                <a:spcPts val="0"/>
              </a:spcAft>
              <a:buClr>
                <a:schemeClr val="dk1"/>
              </a:buClr>
              <a:buSzPts val="1200"/>
              <a:buFont typeface="Archivo"/>
              <a:buChar char="●"/>
              <a:defRPr b="0" i="0" sz="1200" u="none" cap="none" strike="noStrike">
                <a:solidFill>
                  <a:schemeClr val="dk1"/>
                </a:solidFill>
                <a:latin typeface="Archivo"/>
                <a:ea typeface="Archivo"/>
                <a:cs typeface="Archivo"/>
                <a:sym typeface="Archivo"/>
              </a:defRPr>
            </a:lvl4pPr>
            <a:lvl5pPr indent="-304800" lvl="4" marL="2286000" marR="0" rtl="0" algn="l">
              <a:lnSpc>
                <a:spcPct val="115000"/>
              </a:lnSpc>
              <a:spcBef>
                <a:spcPts val="0"/>
              </a:spcBef>
              <a:spcAft>
                <a:spcPts val="0"/>
              </a:spcAft>
              <a:buClr>
                <a:schemeClr val="dk1"/>
              </a:buClr>
              <a:buSzPts val="1200"/>
              <a:buFont typeface="Archivo"/>
              <a:buChar char="○"/>
              <a:defRPr b="0" i="0" sz="1200" u="none" cap="none" strike="noStrike">
                <a:solidFill>
                  <a:schemeClr val="dk1"/>
                </a:solidFill>
                <a:latin typeface="Archivo"/>
                <a:ea typeface="Archivo"/>
                <a:cs typeface="Archivo"/>
                <a:sym typeface="Archivo"/>
              </a:defRPr>
            </a:lvl5pPr>
            <a:lvl6pPr indent="-304800" lvl="5" marL="2743200" marR="0" rtl="0" algn="l">
              <a:lnSpc>
                <a:spcPct val="115000"/>
              </a:lnSpc>
              <a:spcBef>
                <a:spcPts val="0"/>
              </a:spcBef>
              <a:spcAft>
                <a:spcPts val="0"/>
              </a:spcAft>
              <a:buClr>
                <a:schemeClr val="dk1"/>
              </a:buClr>
              <a:buSzPts val="1200"/>
              <a:buFont typeface="Archivo"/>
              <a:buChar char="■"/>
              <a:defRPr b="0" i="0" sz="1200" u="none" cap="none" strike="noStrike">
                <a:solidFill>
                  <a:schemeClr val="dk1"/>
                </a:solidFill>
                <a:latin typeface="Archivo"/>
                <a:ea typeface="Archivo"/>
                <a:cs typeface="Archivo"/>
                <a:sym typeface="Archivo"/>
              </a:defRPr>
            </a:lvl6pPr>
            <a:lvl7pPr indent="-304800" lvl="6" marL="3200400" marR="0" rtl="0" algn="l">
              <a:lnSpc>
                <a:spcPct val="115000"/>
              </a:lnSpc>
              <a:spcBef>
                <a:spcPts val="0"/>
              </a:spcBef>
              <a:spcAft>
                <a:spcPts val="0"/>
              </a:spcAft>
              <a:buClr>
                <a:schemeClr val="dk1"/>
              </a:buClr>
              <a:buSzPts val="1200"/>
              <a:buFont typeface="Archivo"/>
              <a:buChar char="●"/>
              <a:defRPr b="0" i="0" sz="1200" u="none" cap="none" strike="noStrike">
                <a:solidFill>
                  <a:schemeClr val="dk1"/>
                </a:solidFill>
                <a:latin typeface="Archivo"/>
                <a:ea typeface="Archivo"/>
                <a:cs typeface="Archivo"/>
                <a:sym typeface="Archivo"/>
              </a:defRPr>
            </a:lvl7pPr>
            <a:lvl8pPr indent="-304800" lvl="7" marL="3657600" marR="0" rtl="0" algn="l">
              <a:lnSpc>
                <a:spcPct val="115000"/>
              </a:lnSpc>
              <a:spcBef>
                <a:spcPts val="0"/>
              </a:spcBef>
              <a:spcAft>
                <a:spcPts val="0"/>
              </a:spcAft>
              <a:buClr>
                <a:schemeClr val="dk1"/>
              </a:buClr>
              <a:buSzPts val="1200"/>
              <a:buFont typeface="Archivo"/>
              <a:buChar char="○"/>
              <a:defRPr b="0" i="0" sz="1200" u="none" cap="none" strike="noStrike">
                <a:solidFill>
                  <a:schemeClr val="dk1"/>
                </a:solidFill>
                <a:latin typeface="Archivo"/>
                <a:ea typeface="Archivo"/>
                <a:cs typeface="Archivo"/>
                <a:sym typeface="Archivo"/>
              </a:defRPr>
            </a:lvl8pPr>
            <a:lvl9pPr indent="-304800" lvl="8" marL="4114800" marR="0" rtl="0" algn="l">
              <a:lnSpc>
                <a:spcPct val="115000"/>
              </a:lnSpc>
              <a:spcBef>
                <a:spcPts val="0"/>
              </a:spcBef>
              <a:spcAft>
                <a:spcPts val="0"/>
              </a:spcAft>
              <a:buClr>
                <a:schemeClr val="dk1"/>
              </a:buClr>
              <a:buSzPts val="1200"/>
              <a:buFont typeface="Archivo"/>
              <a:buChar char="■"/>
              <a:defRPr b="0" i="0" sz="1200" u="none" cap="none" strike="noStrike">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8.jp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8.png"/><Relationship Id="rId5" Type="http://schemas.openxmlformats.org/officeDocument/2006/relationships/image" Target="../media/image12.png"/><Relationship Id="rId6" Type="http://schemas.openxmlformats.org/officeDocument/2006/relationships/image" Target="../media/image2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hyperlink" Target="http://drive.google.com/file/d/1g8U3dsOpQvYVscR9Y6VXtwvQGW0bd-fM/view" TargetMode="External"/><Relationship Id="rId5" Type="http://schemas.openxmlformats.org/officeDocument/2006/relationships/image" Target="../media/image2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chemeClr val="lt1"/>
            </a:gs>
            <a:gs pos="100000">
              <a:schemeClr val="dk2"/>
            </a:gs>
          </a:gsLst>
          <a:lin ang="0" scaled="0"/>
        </a:gradFill>
      </p:bgPr>
    </p:bg>
    <p:spTree>
      <p:nvGrpSpPr>
        <p:cNvPr id="125" name="Shape 125"/>
        <p:cNvGrpSpPr/>
        <p:nvPr/>
      </p:nvGrpSpPr>
      <p:grpSpPr>
        <a:xfrm>
          <a:off x="0" y="0"/>
          <a:ext cx="0" cy="0"/>
          <a:chOff x="0" y="0"/>
          <a:chExt cx="0" cy="0"/>
        </a:xfrm>
      </p:grpSpPr>
      <p:sp>
        <p:nvSpPr>
          <p:cNvPr id="126" name="Google Shape;126;p23"/>
          <p:cNvSpPr txBox="1"/>
          <p:nvPr>
            <p:ph type="ctrTitle"/>
          </p:nvPr>
        </p:nvSpPr>
        <p:spPr>
          <a:xfrm>
            <a:off x="3933998" y="475555"/>
            <a:ext cx="4544984" cy="2928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a:t>BIT-PASS</a:t>
            </a:r>
            <a:br>
              <a:rPr lang="en"/>
            </a:br>
            <a:r>
              <a:rPr lang="en"/>
              <a:t>MANAGER™</a:t>
            </a:r>
            <a:endParaRPr/>
          </a:p>
        </p:txBody>
      </p:sp>
      <p:sp>
        <p:nvSpPr>
          <p:cNvPr id="127" name="Google Shape;127;p23"/>
          <p:cNvSpPr txBox="1"/>
          <p:nvPr>
            <p:ph idx="1" type="subTitle"/>
          </p:nvPr>
        </p:nvSpPr>
        <p:spPr>
          <a:xfrm>
            <a:off x="4409482" y="3649726"/>
            <a:ext cx="4069500" cy="5250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2800"/>
              <a:buNone/>
            </a:pPr>
            <a:r>
              <a:rPr b="1" lang="en" sz="1800"/>
              <a:t>By- Bhartesh, Shivaan &amp; Ishaan</a:t>
            </a:r>
            <a:endParaRPr b="1" sz="1800"/>
          </a:p>
        </p:txBody>
      </p:sp>
      <p:pic>
        <p:nvPicPr>
          <p:cNvPr id="128" name="Google Shape;128;p23"/>
          <p:cNvPicPr preferRelativeResize="0"/>
          <p:nvPr/>
        </p:nvPicPr>
        <p:blipFill rotWithShape="1">
          <a:blip r:embed="rId3">
            <a:alphaModFix/>
          </a:blip>
          <a:srcRect b="0" l="0" r="0" t="0"/>
          <a:stretch/>
        </p:blipFill>
        <p:spPr>
          <a:xfrm>
            <a:off x="656217" y="3404155"/>
            <a:ext cx="2763565" cy="6234859"/>
          </a:xfrm>
          <a:prstGeom prst="rect">
            <a:avLst/>
          </a:prstGeom>
          <a:noFill/>
          <a:ln>
            <a:noFill/>
          </a:ln>
        </p:spPr>
      </p:pic>
      <p:pic>
        <p:nvPicPr>
          <p:cNvPr id="129" name="Google Shape;129;p23"/>
          <p:cNvPicPr preferRelativeResize="0"/>
          <p:nvPr/>
        </p:nvPicPr>
        <p:blipFill rotWithShape="1">
          <a:blip r:embed="rId4">
            <a:alphaModFix/>
          </a:blip>
          <a:srcRect b="0" l="0" r="0" t="0"/>
          <a:stretch/>
        </p:blipFill>
        <p:spPr>
          <a:xfrm>
            <a:off x="701195" y="-4190713"/>
            <a:ext cx="2673612" cy="6031844"/>
          </a:xfrm>
          <a:prstGeom prst="rect">
            <a:avLst/>
          </a:prstGeom>
          <a:noFill/>
          <a:ln>
            <a:noFill/>
          </a:ln>
        </p:spPr>
      </p:pic>
      <p:pic>
        <p:nvPicPr>
          <p:cNvPr id="130" name="Google Shape;130;p23"/>
          <p:cNvPicPr preferRelativeResize="0"/>
          <p:nvPr/>
        </p:nvPicPr>
        <p:blipFill rotWithShape="1">
          <a:blip r:embed="rId5">
            <a:alphaModFix/>
          </a:blip>
          <a:srcRect b="0" l="0" r="0" t="0"/>
          <a:stretch/>
        </p:blipFill>
        <p:spPr>
          <a:xfrm>
            <a:off x="701200" y="1232953"/>
            <a:ext cx="2673600" cy="2679273"/>
          </a:xfrm>
          <a:prstGeom prst="rect">
            <a:avLst/>
          </a:prstGeom>
          <a:noFill/>
          <a:ln>
            <a:noFill/>
          </a:ln>
        </p:spPr>
      </p:pic>
      <p:sp>
        <p:nvSpPr>
          <p:cNvPr id="131" name="Google Shape;131;p23"/>
          <p:cNvSpPr txBox="1"/>
          <p:nvPr/>
        </p:nvSpPr>
        <p:spPr>
          <a:xfrm>
            <a:off x="0" y="4743300"/>
            <a:ext cx="592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Archivo"/>
                <a:ea typeface="Archivo"/>
                <a:cs typeface="Archivo"/>
                <a:sym typeface="Archivo"/>
              </a:rPr>
              <a:t>B</a:t>
            </a:r>
            <a:endParaRPr>
              <a:solidFill>
                <a:schemeClr val="dk2"/>
              </a:solidFill>
              <a:latin typeface="Archivo"/>
              <a:ea typeface="Archivo"/>
              <a:cs typeface="Archivo"/>
              <a:sym typeface="Archiv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2"/>
          <p:cNvSpPr txBox="1"/>
          <p:nvPr>
            <p:ph type="title"/>
          </p:nvPr>
        </p:nvSpPr>
        <p:spPr>
          <a:xfrm>
            <a:off x="-102959" y="74062"/>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sz="3600"/>
              <a:t>Scientific Principle Involved:</a:t>
            </a:r>
            <a:endParaRPr sz="3600"/>
          </a:p>
        </p:txBody>
      </p:sp>
      <p:sp>
        <p:nvSpPr>
          <p:cNvPr id="210" name="Google Shape;210;p32"/>
          <p:cNvSpPr/>
          <p:nvPr/>
        </p:nvSpPr>
        <p:spPr>
          <a:xfrm>
            <a:off x="0" y="584304"/>
            <a:ext cx="9144000" cy="4524315"/>
          </a:xfrm>
          <a:prstGeom prst="rect">
            <a:avLst/>
          </a:prstGeom>
          <a:noFill/>
          <a:ln>
            <a:noFill/>
          </a:ln>
        </p:spPr>
        <p:txBody>
          <a:bodyPr anchorCtr="0" anchor="t" bIns="45700" lIns="91425" spcFirstLastPara="1" rIns="91425" wrap="square" tIns="45700">
            <a:noAutofit/>
          </a:bodyPr>
          <a:lstStyle/>
          <a:p>
            <a:pPr indent="-355600" lvl="0" marL="457200" marR="0" rtl="0" algn="l">
              <a:lnSpc>
                <a:spcPct val="100000"/>
              </a:lnSpc>
              <a:spcBef>
                <a:spcPts val="0"/>
              </a:spcBef>
              <a:spcAft>
                <a:spcPts val="0"/>
              </a:spcAft>
              <a:buClr>
                <a:schemeClr val="dk1"/>
              </a:buClr>
              <a:buSzPts val="1600"/>
              <a:buFont typeface="Noto Sans Symbols"/>
              <a:buNone/>
            </a:pPr>
            <a:r>
              <a:t/>
            </a:r>
            <a:endParaRPr b="1" i="0" sz="1600" u="none" cap="none" strike="noStrike">
              <a:solidFill>
                <a:schemeClr val="dk1"/>
              </a:solidFill>
              <a:latin typeface="Archivo"/>
              <a:ea typeface="Archivo"/>
              <a:cs typeface="Archivo"/>
              <a:sym typeface="Archivo"/>
            </a:endParaRPr>
          </a:p>
          <a:p>
            <a:pPr indent="-457200" lvl="0" marL="457200" marR="0" rtl="0" algn="l">
              <a:lnSpc>
                <a:spcPct val="100000"/>
              </a:lnSpc>
              <a:spcBef>
                <a:spcPts val="0"/>
              </a:spcBef>
              <a:spcAft>
                <a:spcPts val="0"/>
              </a:spcAft>
              <a:buClr>
                <a:schemeClr val="dk1"/>
              </a:buClr>
              <a:buSzPts val="1600"/>
              <a:buFont typeface="Noto Sans Symbols"/>
              <a:buChar char="⮚"/>
            </a:pPr>
            <a:r>
              <a:rPr b="1" i="0" lang="en" sz="1600" u="none" cap="none" strike="noStrike">
                <a:solidFill>
                  <a:schemeClr val="dk1"/>
                </a:solidFill>
                <a:latin typeface="Archivo"/>
                <a:ea typeface="Archivo"/>
                <a:cs typeface="Archivo"/>
                <a:sym typeface="Archivo"/>
              </a:rPr>
              <a:t>BIT-PASS MANAGER™ incorporates the basic and major principle of encryption, which is a fundamental concept in information security.</a:t>
            </a:r>
            <a:endParaRPr/>
          </a:p>
          <a:p>
            <a:pPr indent="-355600" lvl="0" marL="457200" marR="0" rtl="0" algn="l">
              <a:lnSpc>
                <a:spcPct val="100000"/>
              </a:lnSpc>
              <a:spcBef>
                <a:spcPts val="0"/>
              </a:spcBef>
              <a:spcAft>
                <a:spcPts val="0"/>
              </a:spcAft>
              <a:buClr>
                <a:schemeClr val="dk1"/>
              </a:buClr>
              <a:buSzPts val="1600"/>
              <a:buFont typeface="Noto Sans Symbols"/>
              <a:buNone/>
            </a:pPr>
            <a:r>
              <a:t/>
            </a:r>
            <a:endParaRPr b="1" i="0" sz="1600" u="none" cap="none" strike="noStrike">
              <a:solidFill>
                <a:schemeClr val="dk1"/>
              </a:solidFill>
              <a:latin typeface="Archivo"/>
              <a:ea typeface="Archivo"/>
              <a:cs typeface="Archivo"/>
              <a:sym typeface="Archivo"/>
            </a:endParaRPr>
          </a:p>
          <a:p>
            <a:pPr indent="-457200" lvl="0" marL="457200" marR="0" rtl="0" algn="l">
              <a:lnSpc>
                <a:spcPct val="100000"/>
              </a:lnSpc>
              <a:spcBef>
                <a:spcPts val="0"/>
              </a:spcBef>
              <a:spcAft>
                <a:spcPts val="0"/>
              </a:spcAft>
              <a:buClr>
                <a:schemeClr val="dk1"/>
              </a:buClr>
              <a:buSzPts val="1600"/>
              <a:buFont typeface="Noto Sans Symbols"/>
              <a:buChar char="⮚"/>
            </a:pPr>
            <a:r>
              <a:rPr b="1" i="0" lang="en" sz="1600" u="none" cap="none" strike="noStrike">
                <a:solidFill>
                  <a:schemeClr val="dk1"/>
                </a:solidFill>
                <a:latin typeface="Archivo"/>
                <a:ea typeface="Archivo"/>
                <a:cs typeface="Archivo"/>
                <a:sym typeface="Archivo"/>
              </a:rPr>
              <a:t>Encryption involves encoding data in a manner that renders it unreadable to unauthorized individuals.</a:t>
            </a:r>
            <a:endParaRPr/>
          </a:p>
          <a:p>
            <a:pPr indent="-355600" lvl="0" marL="457200" marR="0" rtl="0" algn="l">
              <a:lnSpc>
                <a:spcPct val="100000"/>
              </a:lnSpc>
              <a:spcBef>
                <a:spcPts val="0"/>
              </a:spcBef>
              <a:spcAft>
                <a:spcPts val="0"/>
              </a:spcAft>
              <a:buClr>
                <a:schemeClr val="dk1"/>
              </a:buClr>
              <a:buSzPts val="1600"/>
              <a:buFont typeface="Noto Sans Symbols"/>
              <a:buNone/>
            </a:pPr>
            <a:r>
              <a:t/>
            </a:r>
            <a:endParaRPr b="1" i="0" sz="1600" u="none" cap="none" strike="noStrike">
              <a:solidFill>
                <a:schemeClr val="dk1"/>
              </a:solidFill>
              <a:latin typeface="Archivo"/>
              <a:ea typeface="Archivo"/>
              <a:cs typeface="Archivo"/>
              <a:sym typeface="Archivo"/>
            </a:endParaRPr>
          </a:p>
          <a:p>
            <a:pPr indent="-457200" lvl="0" marL="457200" marR="0" rtl="0" algn="l">
              <a:lnSpc>
                <a:spcPct val="100000"/>
              </a:lnSpc>
              <a:spcBef>
                <a:spcPts val="0"/>
              </a:spcBef>
              <a:spcAft>
                <a:spcPts val="0"/>
              </a:spcAft>
              <a:buClr>
                <a:schemeClr val="dk1"/>
              </a:buClr>
              <a:buSzPts val="1600"/>
              <a:buFont typeface="Noto Sans Symbols"/>
              <a:buChar char="⮚"/>
            </a:pPr>
            <a:r>
              <a:rPr b="1" i="0" lang="en" sz="1600" u="none" cap="none" strike="noStrike">
                <a:solidFill>
                  <a:schemeClr val="dk1"/>
                </a:solidFill>
                <a:latin typeface="Archivo"/>
                <a:ea typeface="Archivo"/>
                <a:cs typeface="Archivo"/>
                <a:sym typeface="Archivo"/>
              </a:rPr>
              <a:t>BIT-PASS MANAGER™ utilizes mathematical algorithms to transform original data into a scrambled format.</a:t>
            </a:r>
            <a:endParaRPr/>
          </a:p>
          <a:p>
            <a:pPr indent="-355600" lvl="0" marL="457200" marR="0" rtl="0" algn="l">
              <a:lnSpc>
                <a:spcPct val="100000"/>
              </a:lnSpc>
              <a:spcBef>
                <a:spcPts val="0"/>
              </a:spcBef>
              <a:spcAft>
                <a:spcPts val="0"/>
              </a:spcAft>
              <a:buClr>
                <a:schemeClr val="dk1"/>
              </a:buClr>
              <a:buSzPts val="1600"/>
              <a:buFont typeface="Noto Sans Symbols"/>
              <a:buNone/>
            </a:pPr>
            <a:r>
              <a:t/>
            </a:r>
            <a:endParaRPr b="1" i="0" sz="1600" u="none" cap="none" strike="noStrike">
              <a:solidFill>
                <a:schemeClr val="dk1"/>
              </a:solidFill>
              <a:latin typeface="Archivo"/>
              <a:ea typeface="Archivo"/>
              <a:cs typeface="Archivo"/>
              <a:sym typeface="Archivo"/>
            </a:endParaRPr>
          </a:p>
          <a:p>
            <a:pPr indent="-457200" lvl="0" marL="457200" marR="0" rtl="0" algn="l">
              <a:lnSpc>
                <a:spcPct val="100000"/>
              </a:lnSpc>
              <a:spcBef>
                <a:spcPts val="0"/>
              </a:spcBef>
              <a:spcAft>
                <a:spcPts val="0"/>
              </a:spcAft>
              <a:buClr>
                <a:schemeClr val="dk1"/>
              </a:buClr>
              <a:buSzPts val="1600"/>
              <a:buFont typeface="Noto Sans Symbols"/>
              <a:buChar char="⮚"/>
            </a:pPr>
            <a:r>
              <a:rPr b="1" i="0" lang="en" sz="1600" u="none" cap="none" strike="noStrike">
                <a:solidFill>
                  <a:schemeClr val="dk1"/>
                </a:solidFill>
                <a:latin typeface="Archivo"/>
                <a:ea typeface="Archivo"/>
                <a:cs typeface="Archivo"/>
                <a:sym typeface="Archivo"/>
              </a:rPr>
              <a:t>The encrypted data can only be decrypted and accessed using the appropriate encryption key.</a:t>
            </a:r>
            <a:endParaRPr/>
          </a:p>
          <a:p>
            <a:pPr indent="-355600" lvl="0" marL="457200" marR="0" rtl="0" algn="l">
              <a:lnSpc>
                <a:spcPct val="100000"/>
              </a:lnSpc>
              <a:spcBef>
                <a:spcPts val="0"/>
              </a:spcBef>
              <a:spcAft>
                <a:spcPts val="0"/>
              </a:spcAft>
              <a:buClr>
                <a:schemeClr val="dk1"/>
              </a:buClr>
              <a:buSzPts val="1600"/>
              <a:buFont typeface="Noto Sans Symbols"/>
              <a:buNone/>
            </a:pPr>
            <a:r>
              <a:t/>
            </a:r>
            <a:endParaRPr b="1" i="0" sz="1600" u="none" cap="none" strike="noStrike">
              <a:solidFill>
                <a:schemeClr val="dk1"/>
              </a:solidFill>
              <a:latin typeface="Archivo"/>
              <a:ea typeface="Archivo"/>
              <a:cs typeface="Archivo"/>
              <a:sym typeface="Archivo"/>
            </a:endParaRPr>
          </a:p>
          <a:p>
            <a:pPr indent="-457200" lvl="0" marL="457200" marR="0" rtl="0" algn="l">
              <a:lnSpc>
                <a:spcPct val="100000"/>
              </a:lnSpc>
              <a:spcBef>
                <a:spcPts val="0"/>
              </a:spcBef>
              <a:spcAft>
                <a:spcPts val="0"/>
              </a:spcAft>
              <a:buClr>
                <a:schemeClr val="dk1"/>
              </a:buClr>
              <a:buSzPts val="1600"/>
              <a:buFont typeface="Noto Sans Symbols"/>
              <a:buChar char="⮚"/>
            </a:pPr>
            <a:r>
              <a:rPr b="1" i="0" lang="en" sz="1600" u="none" cap="none" strike="noStrike">
                <a:solidFill>
                  <a:schemeClr val="dk1"/>
                </a:solidFill>
                <a:latin typeface="Archivo"/>
                <a:ea typeface="Archivo"/>
                <a:cs typeface="Archivo"/>
                <a:sym typeface="Archivo"/>
              </a:rPr>
              <a:t>Encryption is employed within BIT-PASS MANAGER™'s 5-layer protected digital vault, ensuring the security and inaccessibility of sensitive information.</a:t>
            </a:r>
            <a:endParaRPr/>
          </a:p>
          <a:p>
            <a:pPr indent="-355600" lvl="0" marL="457200" marR="0" rtl="0" algn="l">
              <a:lnSpc>
                <a:spcPct val="100000"/>
              </a:lnSpc>
              <a:spcBef>
                <a:spcPts val="0"/>
              </a:spcBef>
              <a:spcAft>
                <a:spcPts val="0"/>
              </a:spcAft>
              <a:buClr>
                <a:schemeClr val="dk1"/>
              </a:buClr>
              <a:buSzPts val="1600"/>
              <a:buFont typeface="Noto Sans Symbols"/>
              <a:buNone/>
            </a:pPr>
            <a:r>
              <a:t/>
            </a:r>
            <a:endParaRPr b="1" i="0" sz="1600" u="none" cap="none" strike="noStrike">
              <a:solidFill>
                <a:schemeClr val="dk1"/>
              </a:solidFill>
              <a:latin typeface="Archivo"/>
              <a:ea typeface="Archivo"/>
              <a:cs typeface="Archivo"/>
              <a:sym typeface="Archivo"/>
            </a:endParaRPr>
          </a:p>
          <a:p>
            <a:pPr indent="-457200" lvl="0" marL="457200" marR="0" rtl="0" algn="l">
              <a:lnSpc>
                <a:spcPct val="100000"/>
              </a:lnSpc>
              <a:spcBef>
                <a:spcPts val="0"/>
              </a:spcBef>
              <a:spcAft>
                <a:spcPts val="0"/>
              </a:spcAft>
              <a:buClr>
                <a:schemeClr val="dk1"/>
              </a:buClr>
              <a:buSzPts val="1600"/>
              <a:buFont typeface="Noto Sans Symbols"/>
              <a:buChar char="⮚"/>
            </a:pPr>
            <a:r>
              <a:rPr b="1" i="0" lang="en" sz="1600" u="none" cap="none" strike="noStrike">
                <a:solidFill>
                  <a:schemeClr val="dk1"/>
                </a:solidFill>
                <a:latin typeface="Archivo"/>
                <a:ea typeface="Archivo"/>
                <a:cs typeface="Archivo"/>
                <a:sym typeface="Archivo"/>
              </a:rPr>
              <a:t>By utilizing encryption, BIT-PASS MANAGER™ ensures that potential attackers are unable to gain unauthorized access to stored data.</a:t>
            </a:r>
            <a:endParaRPr b="1" i="0" sz="1600" u="none" cap="none" strike="noStrike">
              <a:solidFill>
                <a:schemeClr val="dk1"/>
              </a:solidFill>
              <a:latin typeface="Archivo"/>
              <a:ea typeface="Archivo"/>
              <a:cs typeface="Archivo"/>
              <a:sym typeface="Archivo"/>
            </a:endParaRPr>
          </a:p>
        </p:txBody>
      </p:sp>
      <p:sp>
        <p:nvSpPr>
          <p:cNvPr id="211" name="Google Shape;211;p32"/>
          <p:cNvSpPr txBox="1"/>
          <p:nvPr/>
        </p:nvSpPr>
        <p:spPr>
          <a:xfrm>
            <a:off x="0" y="4743300"/>
            <a:ext cx="592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rchivo"/>
                <a:ea typeface="Archivo"/>
                <a:cs typeface="Archivo"/>
                <a:sym typeface="Archivo"/>
              </a:rPr>
              <a:t>C</a:t>
            </a:r>
            <a:endParaRPr>
              <a:solidFill>
                <a:schemeClr val="lt1"/>
              </a:solidFill>
              <a:latin typeface="Archivo"/>
              <a:ea typeface="Archivo"/>
              <a:cs typeface="Archivo"/>
              <a:sym typeface="Archiv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33"/>
          <p:cNvPicPr preferRelativeResize="0"/>
          <p:nvPr/>
        </p:nvPicPr>
        <p:blipFill rotWithShape="1">
          <a:blip r:embed="rId3">
            <a:alphaModFix/>
          </a:blip>
          <a:srcRect b="0" l="0" r="0" t="0"/>
          <a:stretch/>
        </p:blipFill>
        <p:spPr>
          <a:xfrm flipH="1" rot="10800000">
            <a:off x="106831" y="3011926"/>
            <a:ext cx="2673612" cy="6031844"/>
          </a:xfrm>
          <a:prstGeom prst="rect">
            <a:avLst/>
          </a:prstGeom>
          <a:noFill/>
          <a:ln>
            <a:noFill/>
          </a:ln>
        </p:spPr>
      </p:pic>
      <p:pic>
        <p:nvPicPr>
          <p:cNvPr id="217" name="Google Shape;217;p33"/>
          <p:cNvPicPr preferRelativeResize="0"/>
          <p:nvPr/>
        </p:nvPicPr>
        <p:blipFill rotWithShape="1">
          <a:blip r:embed="rId4">
            <a:alphaModFix/>
          </a:blip>
          <a:srcRect b="0" l="0" r="0" t="0"/>
          <a:stretch/>
        </p:blipFill>
        <p:spPr>
          <a:xfrm>
            <a:off x="6273604" y="3258544"/>
            <a:ext cx="2763565" cy="6234859"/>
          </a:xfrm>
          <a:prstGeom prst="rect">
            <a:avLst/>
          </a:prstGeom>
          <a:noFill/>
          <a:ln>
            <a:noFill/>
          </a:ln>
        </p:spPr>
      </p:pic>
      <p:sp>
        <p:nvSpPr>
          <p:cNvPr id="218" name="Google Shape;218;p33"/>
          <p:cNvSpPr txBox="1"/>
          <p:nvPr/>
        </p:nvSpPr>
        <p:spPr>
          <a:xfrm>
            <a:off x="598950" y="1984527"/>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9600"/>
              <a:buFont typeface="Exo 2"/>
              <a:buNone/>
            </a:pPr>
            <a:r>
              <a:rPr b="1" i="0" lang="en" sz="6600" u="none" cap="none" strike="noStrike">
                <a:solidFill>
                  <a:schemeClr val="dk1"/>
                </a:solidFill>
                <a:latin typeface="Exo 2"/>
                <a:ea typeface="Exo 2"/>
                <a:cs typeface="Exo 2"/>
                <a:sym typeface="Exo 2"/>
              </a:rPr>
              <a:t>The Working:</a:t>
            </a:r>
            <a:endParaRPr b="1" i="0" sz="6600" u="none" cap="none" strike="noStrike">
              <a:solidFill>
                <a:schemeClr val="dk1"/>
              </a:solidFill>
              <a:latin typeface="Exo 2"/>
              <a:ea typeface="Exo 2"/>
              <a:cs typeface="Exo 2"/>
              <a:sym typeface="Exo 2"/>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chemeClr val="lt1"/>
            </a:gs>
            <a:gs pos="100000">
              <a:schemeClr val="dk2"/>
            </a:gs>
          </a:gsLst>
          <a:lin ang="0" scaled="0"/>
        </a:gradFill>
      </p:bgPr>
    </p:bg>
    <p:spTree>
      <p:nvGrpSpPr>
        <p:cNvPr id="222" name="Shape 222"/>
        <p:cNvGrpSpPr/>
        <p:nvPr/>
      </p:nvGrpSpPr>
      <p:grpSpPr>
        <a:xfrm>
          <a:off x="0" y="0"/>
          <a:ext cx="0" cy="0"/>
          <a:chOff x="0" y="0"/>
          <a:chExt cx="0" cy="0"/>
        </a:xfrm>
      </p:grpSpPr>
      <p:pic>
        <p:nvPicPr>
          <p:cNvPr id="223" name="Google Shape;223;p34"/>
          <p:cNvPicPr preferRelativeResize="0"/>
          <p:nvPr/>
        </p:nvPicPr>
        <p:blipFill rotWithShape="1">
          <a:blip r:embed="rId3">
            <a:alphaModFix/>
          </a:blip>
          <a:srcRect b="366" l="645" r="441" t="620"/>
          <a:stretch/>
        </p:blipFill>
        <p:spPr>
          <a:xfrm>
            <a:off x="3462210" y="591432"/>
            <a:ext cx="2058806" cy="4490023"/>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sp>
        <p:nvSpPr>
          <p:cNvPr id="224" name="Google Shape;224;p34"/>
          <p:cNvSpPr/>
          <p:nvPr/>
        </p:nvSpPr>
        <p:spPr>
          <a:xfrm>
            <a:off x="978038" y="1626301"/>
            <a:ext cx="21012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700"/>
              <a:buFont typeface="Arial"/>
              <a:buNone/>
            </a:pPr>
            <a:r>
              <a:t/>
            </a:r>
            <a:endParaRPr b="0" i="0" sz="5700" u="none" cap="none" strike="noStrike">
              <a:solidFill>
                <a:schemeClr val="lt1"/>
              </a:solidFill>
              <a:latin typeface="Play"/>
              <a:ea typeface="Play"/>
              <a:cs typeface="Play"/>
              <a:sym typeface="Play"/>
            </a:endParaRPr>
          </a:p>
        </p:txBody>
      </p:sp>
      <p:sp>
        <p:nvSpPr>
          <p:cNvPr id="225" name="Google Shape;225;p34"/>
          <p:cNvSpPr/>
          <p:nvPr/>
        </p:nvSpPr>
        <p:spPr>
          <a:xfrm>
            <a:off x="978038" y="3062251"/>
            <a:ext cx="21012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700"/>
              <a:buFont typeface="Arial"/>
              <a:buNone/>
            </a:pPr>
            <a:r>
              <a:t/>
            </a:r>
            <a:endParaRPr b="0" i="0" sz="5700" u="none" cap="none" strike="noStrike">
              <a:solidFill>
                <a:schemeClr val="lt1"/>
              </a:solidFill>
              <a:latin typeface="Play"/>
              <a:ea typeface="Play"/>
              <a:cs typeface="Play"/>
              <a:sym typeface="Play"/>
            </a:endParaRPr>
          </a:p>
        </p:txBody>
      </p:sp>
      <p:sp>
        <p:nvSpPr>
          <p:cNvPr id="226" name="Google Shape;226;p34"/>
          <p:cNvSpPr/>
          <p:nvPr/>
        </p:nvSpPr>
        <p:spPr>
          <a:xfrm>
            <a:off x="6064763" y="1626301"/>
            <a:ext cx="21012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700"/>
              <a:buFont typeface="Arial"/>
              <a:buNone/>
            </a:pPr>
            <a:r>
              <a:t/>
            </a:r>
            <a:endParaRPr b="0" i="0" sz="5700" u="none" cap="none" strike="noStrike">
              <a:solidFill>
                <a:schemeClr val="lt1"/>
              </a:solidFill>
              <a:latin typeface="Play"/>
              <a:ea typeface="Play"/>
              <a:cs typeface="Play"/>
              <a:sym typeface="Play"/>
            </a:endParaRPr>
          </a:p>
        </p:txBody>
      </p:sp>
      <p:sp>
        <p:nvSpPr>
          <p:cNvPr id="227" name="Google Shape;227;p34"/>
          <p:cNvSpPr/>
          <p:nvPr/>
        </p:nvSpPr>
        <p:spPr>
          <a:xfrm>
            <a:off x="6064763" y="3062251"/>
            <a:ext cx="21012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700"/>
              <a:buFont typeface="Arial"/>
              <a:buNone/>
            </a:pPr>
            <a:r>
              <a:t/>
            </a:r>
            <a:endParaRPr b="0" i="0" sz="5700" u="none" cap="none" strike="noStrike">
              <a:solidFill>
                <a:schemeClr val="lt1"/>
              </a:solidFill>
              <a:latin typeface="Play"/>
              <a:ea typeface="Play"/>
              <a:cs typeface="Play"/>
              <a:sym typeface="Play"/>
            </a:endParaRPr>
          </a:p>
        </p:txBody>
      </p:sp>
      <p:sp>
        <p:nvSpPr>
          <p:cNvPr id="228" name="Google Shape;228;p34"/>
          <p:cNvSpPr txBox="1"/>
          <p:nvPr/>
        </p:nvSpPr>
        <p:spPr>
          <a:xfrm>
            <a:off x="1132279" y="2192910"/>
            <a:ext cx="1786995" cy="577800"/>
          </a:xfrm>
          <a:prstGeom prst="rect">
            <a:avLst/>
          </a:prstGeom>
          <a:noFill/>
          <a:ln>
            <a:noFill/>
          </a:ln>
        </p:spPr>
        <p:txBody>
          <a:bodyPr anchorCtr="0" anchor="ctr" bIns="0" lIns="91425" spcFirstLastPara="1" rIns="91425"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ubik"/>
                <a:ea typeface="Rubik"/>
                <a:cs typeface="Rubik"/>
                <a:sym typeface="Rubik"/>
              </a:rPr>
              <a:t>Login With Google or Facebook In Seconds</a:t>
            </a:r>
            <a:endParaRPr b="0" i="0" sz="1400" u="none" cap="none" strike="noStrike">
              <a:solidFill>
                <a:schemeClr val="dk1"/>
              </a:solidFill>
              <a:latin typeface="Rubik"/>
              <a:ea typeface="Rubik"/>
              <a:cs typeface="Rubik"/>
              <a:sym typeface="Rubik"/>
            </a:endParaRPr>
          </a:p>
        </p:txBody>
      </p:sp>
      <p:sp>
        <p:nvSpPr>
          <p:cNvPr id="229" name="Google Shape;229;p34"/>
          <p:cNvSpPr txBox="1"/>
          <p:nvPr/>
        </p:nvSpPr>
        <p:spPr>
          <a:xfrm>
            <a:off x="1214740" y="3575451"/>
            <a:ext cx="1627800" cy="577800"/>
          </a:xfrm>
          <a:prstGeom prst="rect">
            <a:avLst/>
          </a:prstGeom>
          <a:noFill/>
          <a:ln>
            <a:noFill/>
          </a:ln>
        </p:spPr>
        <p:txBody>
          <a:bodyPr anchorCtr="0" anchor="ctr" bIns="0" lIns="91425" spcFirstLastPara="1" rIns="91425"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ubik"/>
                <a:ea typeface="Rubik"/>
                <a:cs typeface="Rubik"/>
                <a:sym typeface="Rubik"/>
              </a:rPr>
              <a:t>Create a new Account in just few steps</a:t>
            </a:r>
            <a:endParaRPr b="0" i="0" sz="1400" u="none" cap="none" strike="noStrike">
              <a:solidFill>
                <a:schemeClr val="dk1"/>
              </a:solidFill>
              <a:latin typeface="Rubik"/>
              <a:ea typeface="Rubik"/>
              <a:cs typeface="Rubik"/>
              <a:sym typeface="Rubik"/>
            </a:endParaRPr>
          </a:p>
        </p:txBody>
      </p:sp>
      <p:sp>
        <p:nvSpPr>
          <p:cNvPr id="230" name="Google Shape;230;p34"/>
          <p:cNvSpPr txBox="1"/>
          <p:nvPr/>
        </p:nvSpPr>
        <p:spPr>
          <a:xfrm>
            <a:off x="6301463" y="2203300"/>
            <a:ext cx="1627800" cy="577800"/>
          </a:xfrm>
          <a:prstGeom prst="rect">
            <a:avLst/>
          </a:prstGeom>
          <a:noFill/>
          <a:ln>
            <a:noFill/>
          </a:ln>
        </p:spPr>
        <p:txBody>
          <a:bodyPr anchorCtr="0" anchor="ctr" bIns="0" lIns="91425" spcFirstLastPara="1" rIns="91425"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ubik"/>
                <a:ea typeface="Rubik"/>
                <a:cs typeface="Rubik"/>
                <a:sym typeface="Rubik"/>
              </a:rPr>
              <a:t>Security at Your Fingertips</a:t>
            </a:r>
            <a:endParaRPr b="0" i="0" sz="1400" u="none" cap="none" strike="noStrike">
              <a:solidFill>
                <a:schemeClr val="dk1"/>
              </a:solidFill>
              <a:latin typeface="Rubik"/>
              <a:ea typeface="Rubik"/>
              <a:cs typeface="Rubik"/>
              <a:sym typeface="Rubik"/>
            </a:endParaRPr>
          </a:p>
        </p:txBody>
      </p:sp>
      <p:sp>
        <p:nvSpPr>
          <p:cNvPr id="231" name="Google Shape;231;p34"/>
          <p:cNvSpPr txBox="1"/>
          <p:nvPr/>
        </p:nvSpPr>
        <p:spPr>
          <a:xfrm>
            <a:off x="6301463" y="3575451"/>
            <a:ext cx="1627800" cy="577800"/>
          </a:xfrm>
          <a:prstGeom prst="rect">
            <a:avLst/>
          </a:prstGeom>
          <a:noFill/>
          <a:ln>
            <a:noFill/>
          </a:ln>
        </p:spPr>
        <p:txBody>
          <a:bodyPr anchorCtr="0" anchor="ctr" bIns="0" lIns="91425" spcFirstLastPara="1" rIns="91425"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ubik"/>
                <a:ea typeface="Rubik"/>
                <a:cs typeface="Rubik"/>
                <a:sym typeface="Rubik"/>
              </a:rPr>
              <a:t>Sign In </a:t>
            </a:r>
            <a:r>
              <a:rPr lang="en">
                <a:solidFill>
                  <a:schemeClr val="dk1"/>
                </a:solidFill>
                <a:latin typeface="Rubik"/>
                <a:ea typeface="Rubik"/>
                <a:cs typeface="Rubik"/>
                <a:sym typeface="Rubik"/>
              </a:rPr>
              <a:t>Manually</a:t>
            </a:r>
            <a:endParaRPr b="0" i="0" sz="1400" u="none" cap="none" strike="noStrike">
              <a:solidFill>
                <a:schemeClr val="dk1"/>
              </a:solidFill>
              <a:latin typeface="Rubik"/>
              <a:ea typeface="Rubik"/>
              <a:cs typeface="Rubik"/>
              <a:sym typeface="Rubik"/>
            </a:endParaRPr>
          </a:p>
        </p:txBody>
      </p:sp>
      <p:sp>
        <p:nvSpPr>
          <p:cNvPr id="232" name="Google Shape;232;p34"/>
          <p:cNvSpPr txBox="1"/>
          <p:nvPr>
            <p:ph idx="4294967295" type="subTitle"/>
          </p:nvPr>
        </p:nvSpPr>
        <p:spPr>
          <a:xfrm>
            <a:off x="1073035" y="3175151"/>
            <a:ext cx="1914694" cy="450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200"/>
              <a:buFont typeface="Archivo"/>
              <a:buNone/>
            </a:pPr>
            <a:r>
              <a:rPr b="1" i="0" lang="en" sz="2000" u="none" cap="none" strike="noStrike">
                <a:solidFill>
                  <a:schemeClr val="dk1"/>
                </a:solidFill>
                <a:latin typeface="Play"/>
                <a:ea typeface="Play"/>
                <a:cs typeface="Play"/>
                <a:sym typeface="Play"/>
              </a:rPr>
              <a:t>New Account</a:t>
            </a:r>
            <a:endParaRPr b="1" i="0" sz="2000" u="none" cap="none" strike="noStrike">
              <a:solidFill>
                <a:schemeClr val="dk1"/>
              </a:solidFill>
              <a:latin typeface="Play"/>
              <a:ea typeface="Play"/>
              <a:cs typeface="Play"/>
              <a:sym typeface="Play"/>
            </a:endParaRPr>
          </a:p>
        </p:txBody>
      </p:sp>
      <p:sp>
        <p:nvSpPr>
          <p:cNvPr id="233" name="Google Shape;233;p34"/>
          <p:cNvSpPr txBox="1"/>
          <p:nvPr>
            <p:ph idx="4294967295" type="subTitle"/>
          </p:nvPr>
        </p:nvSpPr>
        <p:spPr>
          <a:xfrm>
            <a:off x="6301463" y="3114174"/>
            <a:ext cx="1627800" cy="450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200"/>
              <a:buFont typeface="Archivo"/>
              <a:buNone/>
            </a:pPr>
            <a:r>
              <a:rPr b="1" i="0" lang="en" sz="2000" u="none" cap="none" strike="noStrike">
                <a:solidFill>
                  <a:schemeClr val="dk1"/>
                </a:solidFill>
                <a:latin typeface="Play"/>
                <a:ea typeface="Play"/>
                <a:cs typeface="Play"/>
                <a:sym typeface="Play"/>
              </a:rPr>
              <a:t>Sign In</a:t>
            </a:r>
            <a:endParaRPr b="1" i="0" sz="2000" u="none" cap="none" strike="noStrike">
              <a:solidFill>
                <a:schemeClr val="dk1"/>
              </a:solidFill>
              <a:latin typeface="Play"/>
              <a:ea typeface="Play"/>
              <a:cs typeface="Play"/>
              <a:sym typeface="Play"/>
            </a:endParaRPr>
          </a:p>
        </p:txBody>
      </p:sp>
      <p:sp>
        <p:nvSpPr>
          <p:cNvPr id="234" name="Google Shape;234;p34"/>
          <p:cNvSpPr txBox="1"/>
          <p:nvPr>
            <p:ph idx="4294967295" type="subTitle"/>
          </p:nvPr>
        </p:nvSpPr>
        <p:spPr>
          <a:xfrm>
            <a:off x="927818" y="1767460"/>
            <a:ext cx="2201588" cy="450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200"/>
              <a:buFont typeface="Archivo"/>
              <a:buNone/>
            </a:pPr>
            <a:r>
              <a:rPr b="1" i="0" lang="en" sz="2000" u="none" cap="none" strike="noStrike">
                <a:solidFill>
                  <a:schemeClr val="dk1"/>
                </a:solidFill>
                <a:latin typeface="Play"/>
                <a:ea typeface="Play"/>
                <a:cs typeface="Play"/>
                <a:sym typeface="Play"/>
              </a:rPr>
              <a:t>API Login</a:t>
            </a:r>
            <a:endParaRPr b="1" i="0" sz="2000" u="none" cap="none" strike="noStrike">
              <a:solidFill>
                <a:schemeClr val="dk1"/>
              </a:solidFill>
              <a:latin typeface="Play"/>
              <a:ea typeface="Play"/>
              <a:cs typeface="Play"/>
              <a:sym typeface="Play"/>
            </a:endParaRPr>
          </a:p>
        </p:txBody>
      </p:sp>
      <p:sp>
        <p:nvSpPr>
          <p:cNvPr id="235" name="Google Shape;235;p34"/>
          <p:cNvSpPr txBox="1"/>
          <p:nvPr>
            <p:ph idx="4294967295" type="subTitle"/>
          </p:nvPr>
        </p:nvSpPr>
        <p:spPr>
          <a:xfrm>
            <a:off x="6301463" y="1743125"/>
            <a:ext cx="1627800" cy="450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200"/>
              <a:buFont typeface="Archivo"/>
              <a:buNone/>
            </a:pPr>
            <a:r>
              <a:rPr b="1" i="0" lang="en" sz="2000" u="none" cap="none" strike="noStrike">
                <a:solidFill>
                  <a:schemeClr val="dk1"/>
                </a:solidFill>
                <a:latin typeface="Play"/>
                <a:ea typeface="Play"/>
                <a:cs typeface="Play"/>
                <a:sym typeface="Play"/>
              </a:rPr>
              <a:t>Our Tagline</a:t>
            </a:r>
            <a:endParaRPr b="1" i="0" sz="2000" u="none" cap="none" strike="noStrike">
              <a:solidFill>
                <a:schemeClr val="dk1"/>
              </a:solidFill>
              <a:latin typeface="Play"/>
              <a:ea typeface="Play"/>
              <a:cs typeface="Play"/>
              <a:sym typeface="Play"/>
            </a:endParaRPr>
          </a:p>
        </p:txBody>
      </p:sp>
      <p:cxnSp>
        <p:nvCxnSpPr>
          <p:cNvPr id="236" name="Google Shape;236;p34"/>
          <p:cNvCxnSpPr/>
          <p:nvPr/>
        </p:nvCxnSpPr>
        <p:spPr>
          <a:xfrm>
            <a:off x="3073515" y="2650835"/>
            <a:ext cx="1069800" cy="815700"/>
          </a:xfrm>
          <a:prstGeom prst="bentConnector3">
            <a:avLst>
              <a:gd fmla="val 50006" name="adj1"/>
            </a:avLst>
          </a:prstGeom>
          <a:noFill/>
          <a:ln cap="flat" cmpd="sng" w="19050">
            <a:solidFill>
              <a:schemeClr val="accent1"/>
            </a:solidFill>
            <a:prstDash val="solid"/>
            <a:round/>
            <a:headEnd len="sm" w="sm" type="none"/>
            <a:tailEnd len="med" w="med" type="oval"/>
          </a:ln>
        </p:spPr>
      </p:cxnSp>
      <p:cxnSp>
        <p:nvCxnSpPr>
          <p:cNvPr id="237" name="Google Shape;237;p34"/>
          <p:cNvCxnSpPr>
            <a:stCxn id="225" idx="3"/>
          </p:cNvCxnSpPr>
          <p:nvPr/>
        </p:nvCxnSpPr>
        <p:spPr>
          <a:xfrm>
            <a:off x="3079238" y="3695251"/>
            <a:ext cx="801000" cy="633000"/>
          </a:xfrm>
          <a:prstGeom prst="bentConnector3">
            <a:avLst>
              <a:gd fmla="val 50008" name="adj1"/>
            </a:avLst>
          </a:prstGeom>
          <a:noFill/>
          <a:ln cap="flat" cmpd="sng" w="19050">
            <a:solidFill>
              <a:schemeClr val="accent1"/>
            </a:solidFill>
            <a:prstDash val="solid"/>
            <a:round/>
            <a:headEnd len="sm" w="sm" type="none"/>
            <a:tailEnd len="med" w="med" type="oval"/>
          </a:ln>
        </p:spPr>
      </p:cxnSp>
      <p:cxnSp>
        <p:nvCxnSpPr>
          <p:cNvPr id="238" name="Google Shape;238;p34"/>
          <p:cNvCxnSpPr/>
          <p:nvPr/>
        </p:nvCxnSpPr>
        <p:spPr>
          <a:xfrm flipH="1">
            <a:off x="5037125" y="3779729"/>
            <a:ext cx="967800" cy="944100"/>
          </a:xfrm>
          <a:prstGeom prst="bentConnector3">
            <a:avLst>
              <a:gd fmla="val 50001" name="adj1"/>
            </a:avLst>
          </a:prstGeom>
          <a:noFill/>
          <a:ln cap="flat" cmpd="sng" w="19050">
            <a:solidFill>
              <a:schemeClr val="accent1"/>
            </a:solidFill>
            <a:prstDash val="solid"/>
            <a:round/>
            <a:headEnd len="sm" w="sm" type="none"/>
            <a:tailEnd len="med" w="med" type="oval"/>
          </a:ln>
        </p:spPr>
      </p:cxnSp>
      <p:cxnSp>
        <p:nvCxnSpPr>
          <p:cNvPr id="239" name="Google Shape;239;p34"/>
          <p:cNvCxnSpPr/>
          <p:nvPr/>
        </p:nvCxnSpPr>
        <p:spPr>
          <a:xfrm flipH="1">
            <a:off x="4807564" y="2192910"/>
            <a:ext cx="1257900" cy="915900"/>
          </a:xfrm>
          <a:prstGeom prst="bentConnector3">
            <a:avLst>
              <a:gd fmla="val 49997" name="adj1"/>
            </a:avLst>
          </a:prstGeom>
          <a:noFill/>
          <a:ln cap="flat" cmpd="sng" w="19050">
            <a:solidFill>
              <a:schemeClr val="accent1"/>
            </a:solidFill>
            <a:prstDash val="solid"/>
            <a:round/>
            <a:headEnd len="sm" w="sm" type="none"/>
            <a:tailEnd len="med" w="med" type="oval"/>
          </a:ln>
        </p:spPr>
      </p:cxnSp>
      <p:sp>
        <p:nvSpPr>
          <p:cNvPr id="240" name="Google Shape;240;p34"/>
          <p:cNvSpPr txBox="1"/>
          <p:nvPr/>
        </p:nvSpPr>
        <p:spPr>
          <a:xfrm>
            <a:off x="600140" y="0"/>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600"/>
              <a:buFont typeface="Exo 2"/>
              <a:buNone/>
            </a:pPr>
            <a:r>
              <a:rPr b="1" i="0" lang="en" sz="3200" u="none" cap="none" strike="noStrike">
                <a:solidFill>
                  <a:schemeClr val="dk1"/>
                </a:solidFill>
                <a:latin typeface="Exo 2"/>
                <a:ea typeface="Exo 2"/>
                <a:cs typeface="Exo 2"/>
                <a:sym typeface="Exo 2"/>
              </a:rPr>
              <a:t>Welcome Screen UI</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35"/>
          <p:cNvPicPr preferRelativeResize="0"/>
          <p:nvPr/>
        </p:nvPicPr>
        <p:blipFill rotWithShape="1">
          <a:blip r:embed="rId3">
            <a:alphaModFix/>
          </a:blip>
          <a:srcRect b="0" l="0" r="0" t="0"/>
          <a:stretch/>
        </p:blipFill>
        <p:spPr>
          <a:xfrm>
            <a:off x="3462210" y="604085"/>
            <a:ext cx="2058806" cy="4477370"/>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sp>
        <p:nvSpPr>
          <p:cNvPr id="246" name="Google Shape;246;p35"/>
          <p:cNvSpPr txBox="1"/>
          <p:nvPr/>
        </p:nvSpPr>
        <p:spPr>
          <a:xfrm>
            <a:off x="600140" y="0"/>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600"/>
              <a:buFont typeface="Exo 2"/>
              <a:buNone/>
            </a:pPr>
            <a:r>
              <a:rPr b="1" i="0" lang="en" sz="3200" u="none" cap="none" strike="noStrike">
                <a:solidFill>
                  <a:schemeClr val="dk1"/>
                </a:solidFill>
                <a:latin typeface="Exo 2"/>
                <a:ea typeface="Exo 2"/>
                <a:cs typeface="Exo 2"/>
                <a:sym typeface="Exo 2"/>
              </a:rPr>
              <a:t>Home Screen UI</a:t>
            </a:r>
            <a:endParaRPr b="1" i="0" sz="3200" u="none" cap="none" strike="noStrike">
              <a:solidFill>
                <a:schemeClr val="dk1"/>
              </a:solidFill>
              <a:latin typeface="Exo 2"/>
              <a:ea typeface="Exo 2"/>
              <a:cs typeface="Exo 2"/>
              <a:sym typeface="Exo 2"/>
            </a:endParaRPr>
          </a:p>
        </p:txBody>
      </p:sp>
      <p:sp>
        <p:nvSpPr>
          <p:cNvPr id="247" name="Google Shape;247;p35"/>
          <p:cNvSpPr/>
          <p:nvPr/>
        </p:nvSpPr>
        <p:spPr>
          <a:xfrm>
            <a:off x="560686" y="1094333"/>
            <a:ext cx="21012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700"/>
              <a:buFont typeface="Arial"/>
              <a:buNone/>
            </a:pPr>
            <a:r>
              <a:t/>
            </a:r>
            <a:endParaRPr b="0" i="0" sz="5700" u="none" cap="none" strike="noStrike">
              <a:solidFill>
                <a:schemeClr val="lt1"/>
              </a:solidFill>
              <a:latin typeface="Play"/>
              <a:ea typeface="Play"/>
              <a:cs typeface="Play"/>
              <a:sym typeface="Play"/>
            </a:endParaRPr>
          </a:p>
        </p:txBody>
      </p:sp>
      <p:sp>
        <p:nvSpPr>
          <p:cNvPr id="248" name="Google Shape;248;p35"/>
          <p:cNvSpPr/>
          <p:nvPr/>
        </p:nvSpPr>
        <p:spPr>
          <a:xfrm>
            <a:off x="392187" y="3103055"/>
            <a:ext cx="21012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700"/>
              <a:buFont typeface="Arial"/>
              <a:buNone/>
            </a:pPr>
            <a:r>
              <a:t/>
            </a:r>
            <a:endParaRPr b="0" i="0" sz="5700" u="none" cap="none" strike="noStrike">
              <a:solidFill>
                <a:schemeClr val="lt1"/>
              </a:solidFill>
              <a:latin typeface="Play"/>
              <a:ea typeface="Play"/>
              <a:cs typeface="Play"/>
              <a:sym typeface="Play"/>
            </a:endParaRPr>
          </a:p>
        </p:txBody>
      </p:sp>
      <p:sp>
        <p:nvSpPr>
          <p:cNvPr id="249" name="Google Shape;249;p35"/>
          <p:cNvSpPr/>
          <p:nvPr/>
        </p:nvSpPr>
        <p:spPr>
          <a:xfrm>
            <a:off x="6345643" y="823596"/>
            <a:ext cx="21012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700"/>
              <a:buFont typeface="Arial"/>
              <a:buNone/>
            </a:pPr>
            <a:r>
              <a:t/>
            </a:r>
            <a:endParaRPr b="0" i="0" sz="5700" u="none" cap="none" strike="noStrike">
              <a:solidFill>
                <a:schemeClr val="lt1"/>
              </a:solidFill>
              <a:latin typeface="Play"/>
              <a:ea typeface="Play"/>
              <a:cs typeface="Play"/>
              <a:sym typeface="Play"/>
            </a:endParaRPr>
          </a:p>
        </p:txBody>
      </p:sp>
      <p:sp>
        <p:nvSpPr>
          <p:cNvPr id="250" name="Google Shape;250;p35"/>
          <p:cNvSpPr/>
          <p:nvPr/>
        </p:nvSpPr>
        <p:spPr>
          <a:xfrm>
            <a:off x="6351957" y="3820044"/>
            <a:ext cx="21012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700"/>
              <a:buFont typeface="Arial"/>
              <a:buNone/>
            </a:pPr>
            <a:r>
              <a:t/>
            </a:r>
            <a:endParaRPr b="0" i="0" sz="5700" u="none" cap="none" strike="noStrike">
              <a:solidFill>
                <a:schemeClr val="lt1"/>
              </a:solidFill>
              <a:latin typeface="Play"/>
              <a:ea typeface="Play"/>
              <a:cs typeface="Play"/>
              <a:sym typeface="Play"/>
            </a:endParaRPr>
          </a:p>
        </p:txBody>
      </p:sp>
      <p:sp>
        <p:nvSpPr>
          <p:cNvPr id="251" name="Google Shape;251;p35"/>
          <p:cNvSpPr txBox="1"/>
          <p:nvPr/>
        </p:nvSpPr>
        <p:spPr>
          <a:xfrm>
            <a:off x="715840" y="1630492"/>
            <a:ext cx="1744016" cy="577800"/>
          </a:xfrm>
          <a:prstGeom prst="rect">
            <a:avLst/>
          </a:prstGeom>
          <a:noFill/>
          <a:ln>
            <a:noFill/>
          </a:ln>
        </p:spPr>
        <p:txBody>
          <a:bodyPr anchorCtr="0" anchor="ctr" bIns="0" lIns="91425" spcFirstLastPara="1" rIns="91425"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ubik"/>
                <a:ea typeface="Rubik"/>
                <a:cs typeface="Rubik"/>
                <a:sym typeface="Rubik"/>
              </a:rPr>
              <a:t>Select The database Type You Want to View</a:t>
            </a:r>
            <a:endParaRPr b="0" i="0" sz="1400" u="none" cap="none" strike="noStrike">
              <a:solidFill>
                <a:schemeClr val="dk1"/>
              </a:solidFill>
              <a:latin typeface="Rubik"/>
              <a:ea typeface="Rubik"/>
              <a:cs typeface="Rubik"/>
              <a:sym typeface="Rubik"/>
            </a:endParaRPr>
          </a:p>
        </p:txBody>
      </p:sp>
      <p:sp>
        <p:nvSpPr>
          <p:cNvPr id="252" name="Google Shape;252;p35"/>
          <p:cNvSpPr txBox="1"/>
          <p:nvPr/>
        </p:nvSpPr>
        <p:spPr>
          <a:xfrm>
            <a:off x="519963" y="3650692"/>
            <a:ext cx="1845647" cy="577800"/>
          </a:xfrm>
          <a:prstGeom prst="rect">
            <a:avLst/>
          </a:prstGeom>
          <a:noFill/>
          <a:ln>
            <a:noFill/>
          </a:ln>
        </p:spPr>
        <p:txBody>
          <a:bodyPr anchorCtr="0" anchor="ctr" bIns="0" lIns="91425" spcFirstLastPara="1" rIns="91425"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ubik"/>
                <a:ea typeface="Rubik"/>
                <a:cs typeface="Rubik"/>
                <a:sym typeface="Rubik"/>
              </a:rPr>
              <a:t>Access Your data after Passing Security Check</a:t>
            </a:r>
            <a:endParaRPr b="0" i="0" sz="1400" u="none" cap="none" strike="noStrike">
              <a:solidFill>
                <a:schemeClr val="dk1"/>
              </a:solidFill>
              <a:latin typeface="Rubik"/>
              <a:ea typeface="Rubik"/>
              <a:cs typeface="Rubik"/>
              <a:sym typeface="Rubik"/>
            </a:endParaRPr>
          </a:p>
        </p:txBody>
      </p:sp>
      <p:sp>
        <p:nvSpPr>
          <p:cNvPr id="253" name="Google Shape;253;p35"/>
          <p:cNvSpPr txBox="1"/>
          <p:nvPr/>
        </p:nvSpPr>
        <p:spPr>
          <a:xfrm>
            <a:off x="6360024" y="1362225"/>
            <a:ext cx="2058900" cy="577800"/>
          </a:xfrm>
          <a:prstGeom prst="rect">
            <a:avLst/>
          </a:prstGeom>
          <a:noFill/>
          <a:ln>
            <a:noFill/>
          </a:ln>
        </p:spPr>
        <p:txBody>
          <a:bodyPr anchorCtr="0" anchor="ctr" bIns="0" lIns="91425" spcFirstLastPara="1" rIns="91425"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ubik"/>
                <a:ea typeface="Rubik"/>
                <a:cs typeface="Rubik"/>
                <a:sym typeface="Rubik"/>
              </a:rPr>
              <a:t>Click on your Profile to View your account status.</a:t>
            </a:r>
            <a:endParaRPr b="0" i="0" sz="1400" u="none" cap="none" strike="noStrike">
              <a:solidFill>
                <a:schemeClr val="dk1"/>
              </a:solidFill>
              <a:latin typeface="Rubik"/>
              <a:ea typeface="Rubik"/>
              <a:cs typeface="Rubik"/>
              <a:sym typeface="Rubik"/>
            </a:endParaRPr>
          </a:p>
        </p:txBody>
      </p:sp>
      <p:sp>
        <p:nvSpPr>
          <p:cNvPr id="254" name="Google Shape;254;p35"/>
          <p:cNvSpPr txBox="1"/>
          <p:nvPr/>
        </p:nvSpPr>
        <p:spPr>
          <a:xfrm>
            <a:off x="6588657" y="4333244"/>
            <a:ext cx="1627800" cy="577800"/>
          </a:xfrm>
          <a:prstGeom prst="rect">
            <a:avLst/>
          </a:prstGeom>
          <a:noFill/>
          <a:ln>
            <a:noFill/>
          </a:ln>
        </p:spPr>
        <p:txBody>
          <a:bodyPr anchorCtr="0" anchor="ctr" bIns="0" lIns="91425" spcFirstLastPara="1" rIns="91425"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ubik"/>
                <a:ea typeface="Rubik"/>
                <a:cs typeface="Rubik"/>
                <a:sym typeface="Rubik"/>
              </a:rPr>
              <a:t>Click the + icon to store new databases.</a:t>
            </a:r>
            <a:endParaRPr b="0" i="0" sz="1400" u="none" cap="none" strike="noStrike">
              <a:solidFill>
                <a:schemeClr val="dk1"/>
              </a:solidFill>
              <a:latin typeface="Rubik"/>
              <a:ea typeface="Rubik"/>
              <a:cs typeface="Rubik"/>
              <a:sym typeface="Rubik"/>
            </a:endParaRPr>
          </a:p>
        </p:txBody>
      </p:sp>
      <p:sp>
        <p:nvSpPr>
          <p:cNvPr id="255" name="Google Shape;255;p35"/>
          <p:cNvSpPr txBox="1"/>
          <p:nvPr>
            <p:ph idx="4294967295" type="subTitle"/>
          </p:nvPr>
        </p:nvSpPr>
        <p:spPr>
          <a:xfrm>
            <a:off x="545558" y="3216015"/>
            <a:ext cx="1754235" cy="450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200"/>
              <a:buFont typeface="Archivo"/>
              <a:buNone/>
            </a:pPr>
            <a:r>
              <a:rPr b="1" i="0" lang="en" sz="2000" u="none" cap="none" strike="noStrike">
                <a:solidFill>
                  <a:schemeClr val="dk1"/>
                </a:solidFill>
                <a:latin typeface="Play"/>
                <a:ea typeface="Play"/>
                <a:cs typeface="Play"/>
                <a:sym typeface="Play"/>
              </a:rPr>
              <a:t>Access Data</a:t>
            </a:r>
            <a:endParaRPr b="1" i="0" sz="2000" u="none" cap="none" strike="noStrike">
              <a:solidFill>
                <a:schemeClr val="dk1"/>
              </a:solidFill>
              <a:latin typeface="Play"/>
              <a:ea typeface="Play"/>
              <a:cs typeface="Play"/>
              <a:sym typeface="Play"/>
            </a:endParaRPr>
          </a:p>
        </p:txBody>
      </p:sp>
      <p:sp>
        <p:nvSpPr>
          <p:cNvPr id="256" name="Google Shape;256;p35"/>
          <p:cNvSpPr txBox="1"/>
          <p:nvPr>
            <p:ph idx="4294967295" type="subTitle"/>
          </p:nvPr>
        </p:nvSpPr>
        <p:spPr>
          <a:xfrm>
            <a:off x="6588657" y="3871967"/>
            <a:ext cx="1627800" cy="450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200"/>
              <a:buFont typeface="Archivo"/>
              <a:buNone/>
            </a:pPr>
            <a:r>
              <a:rPr b="1" i="0" lang="en" sz="2000" u="none" cap="none" strike="noStrike">
                <a:solidFill>
                  <a:schemeClr val="dk1"/>
                </a:solidFill>
                <a:latin typeface="Play"/>
                <a:ea typeface="Play"/>
                <a:cs typeface="Play"/>
                <a:sym typeface="Play"/>
              </a:rPr>
              <a:t>New Data</a:t>
            </a:r>
            <a:endParaRPr b="1" i="0" sz="2000" u="none" cap="none" strike="noStrike">
              <a:solidFill>
                <a:schemeClr val="dk1"/>
              </a:solidFill>
              <a:latin typeface="Play"/>
              <a:ea typeface="Play"/>
              <a:cs typeface="Play"/>
              <a:sym typeface="Play"/>
            </a:endParaRPr>
          </a:p>
        </p:txBody>
      </p:sp>
      <p:sp>
        <p:nvSpPr>
          <p:cNvPr id="257" name="Google Shape;257;p35"/>
          <p:cNvSpPr txBox="1"/>
          <p:nvPr>
            <p:ph idx="4294967295" type="subTitle"/>
          </p:nvPr>
        </p:nvSpPr>
        <p:spPr>
          <a:xfrm>
            <a:off x="615441" y="1210055"/>
            <a:ext cx="2077721" cy="450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200"/>
              <a:buFont typeface="Archivo"/>
              <a:buNone/>
            </a:pPr>
            <a:r>
              <a:rPr b="1" i="0" lang="en" sz="2000" u="none" cap="none" strike="noStrike">
                <a:solidFill>
                  <a:schemeClr val="dk1"/>
                </a:solidFill>
                <a:latin typeface="Play"/>
                <a:ea typeface="Play"/>
                <a:cs typeface="Play"/>
                <a:sym typeface="Play"/>
              </a:rPr>
              <a:t>Database Type</a:t>
            </a:r>
            <a:endParaRPr b="1" i="0" sz="2000" u="none" cap="none" strike="noStrike">
              <a:solidFill>
                <a:schemeClr val="dk1"/>
              </a:solidFill>
              <a:latin typeface="Play"/>
              <a:ea typeface="Play"/>
              <a:cs typeface="Play"/>
              <a:sym typeface="Play"/>
            </a:endParaRPr>
          </a:p>
        </p:txBody>
      </p:sp>
      <p:sp>
        <p:nvSpPr>
          <p:cNvPr id="258" name="Google Shape;258;p35"/>
          <p:cNvSpPr txBox="1"/>
          <p:nvPr>
            <p:ph idx="4294967295" type="subTitle"/>
          </p:nvPr>
        </p:nvSpPr>
        <p:spPr>
          <a:xfrm>
            <a:off x="6582343" y="940420"/>
            <a:ext cx="1627800" cy="450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Clr>
                <a:schemeClr val="dk1"/>
              </a:buClr>
              <a:buSzPts val="1200"/>
              <a:buFont typeface="Archivo"/>
              <a:buNone/>
            </a:pPr>
            <a:r>
              <a:rPr b="1" i="0" lang="en" sz="2000" u="none" cap="none" strike="noStrike">
                <a:solidFill>
                  <a:schemeClr val="dk1"/>
                </a:solidFill>
                <a:latin typeface="Play"/>
                <a:ea typeface="Play"/>
                <a:cs typeface="Play"/>
                <a:sym typeface="Play"/>
              </a:rPr>
              <a:t>Account</a:t>
            </a:r>
            <a:endParaRPr b="1" i="0" sz="2000" u="none" cap="none" strike="noStrike">
              <a:solidFill>
                <a:schemeClr val="dk1"/>
              </a:solidFill>
              <a:latin typeface="Play"/>
              <a:ea typeface="Play"/>
              <a:cs typeface="Play"/>
              <a:sym typeface="Play"/>
            </a:endParaRPr>
          </a:p>
        </p:txBody>
      </p:sp>
      <p:cxnSp>
        <p:nvCxnSpPr>
          <p:cNvPr id="259" name="Google Shape;259;p35"/>
          <p:cNvCxnSpPr/>
          <p:nvPr/>
        </p:nvCxnSpPr>
        <p:spPr>
          <a:xfrm rot="10800000">
            <a:off x="5351951" y="4682242"/>
            <a:ext cx="989400" cy="130500"/>
          </a:xfrm>
          <a:prstGeom prst="bentConnector3">
            <a:avLst>
              <a:gd fmla="val 49998" name="adj1"/>
            </a:avLst>
          </a:prstGeom>
          <a:noFill/>
          <a:ln cap="flat" cmpd="sng" w="19050">
            <a:solidFill>
              <a:schemeClr val="accent1"/>
            </a:solidFill>
            <a:prstDash val="solid"/>
            <a:round/>
            <a:headEnd len="sm" w="sm" type="none"/>
            <a:tailEnd len="med" w="med" type="oval"/>
          </a:ln>
        </p:spPr>
      </p:cxnSp>
      <p:cxnSp>
        <p:nvCxnSpPr>
          <p:cNvPr id="260" name="Google Shape;260;p35"/>
          <p:cNvCxnSpPr/>
          <p:nvPr/>
        </p:nvCxnSpPr>
        <p:spPr>
          <a:xfrm rot="10800000">
            <a:off x="5521116" y="823674"/>
            <a:ext cx="838800" cy="653100"/>
          </a:xfrm>
          <a:prstGeom prst="bentConnector3">
            <a:avLst>
              <a:gd fmla="val 50006" name="adj1"/>
            </a:avLst>
          </a:prstGeom>
          <a:noFill/>
          <a:ln cap="flat" cmpd="sng" w="19050">
            <a:solidFill>
              <a:schemeClr val="accent1"/>
            </a:solidFill>
            <a:prstDash val="solid"/>
            <a:round/>
            <a:headEnd len="sm" w="sm" type="none"/>
            <a:tailEnd len="med" w="med" type="oval"/>
          </a:ln>
        </p:spPr>
      </p:cxnSp>
      <p:cxnSp>
        <p:nvCxnSpPr>
          <p:cNvPr id="261" name="Google Shape;261;p35"/>
          <p:cNvCxnSpPr/>
          <p:nvPr/>
        </p:nvCxnSpPr>
        <p:spPr>
          <a:xfrm>
            <a:off x="2663894" y="1852530"/>
            <a:ext cx="822600" cy="507900"/>
          </a:xfrm>
          <a:prstGeom prst="bentConnector3">
            <a:avLst>
              <a:gd fmla="val 50001" name="adj1"/>
            </a:avLst>
          </a:prstGeom>
          <a:noFill/>
          <a:ln cap="flat" cmpd="sng" w="19050">
            <a:solidFill>
              <a:schemeClr val="accent1"/>
            </a:solidFill>
            <a:prstDash val="solid"/>
            <a:round/>
            <a:headEnd len="sm" w="sm" type="none"/>
            <a:tailEnd len="med" w="med" type="oval"/>
          </a:ln>
        </p:spPr>
      </p:cxnSp>
      <p:cxnSp>
        <p:nvCxnSpPr>
          <p:cNvPr id="262" name="Google Shape;262;p35"/>
          <p:cNvCxnSpPr/>
          <p:nvPr/>
        </p:nvCxnSpPr>
        <p:spPr>
          <a:xfrm rot="-5400000">
            <a:off x="2401582" y="1582939"/>
            <a:ext cx="2036700" cy="1857600"/>
          </a:xfrm>
          <a:prstGeom prst="bentConnector3">
            <a:avLst>
              <a:gd fmla="val 50003" name="adj1"/>
            </a:avLst>
          </a:prstGeom>
          <a:noFill/>
          <a:ln cap="flat" cmpd="sng" w="19050">
            <a:solidFill>
              <a:schemeClr val="accent1"/>
            </a:solidFill>
            <a:prstDash val="solid"/>
            <a:round/>
            <a:headEnd len="sm" w="sm" type="none"/>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36"/>
          <p:cNvPicPr preferRelativeResize="0"/>
          <p:nvPr/>
        </p:nvPicPr>
        <p:blipFill rotWithShape="1">
          <a:blip r:embed="rId3">
            <a:alphaModFix/>
          </a:blip>
          <a:srcRect b="0" l="0" r="0" t="0"/>
          <a:stretch/>
        </p:blipFill>
        <p:spPr>
          <a:xfrm flipH="1" rot="10800000">
            <a:off x="106831" y="3011926"/>
            <a:ext cx="2673612" cy="6031844"/>
          </a:xfrm>
          <a:prstGeom prst="rect">
            <a:avLst/>
          </a:prstGeom>
          <a:noFill/>
          <a:ln>
            <a:noFill/>
          </a:ln>
        </p:spPr>
      </p:pic>
      <p:pic>
        <p:nvPicPr>
          <p:cNvPr id="268" name="Google Shape;268;p36"/>
          <p:cNvPicPr preferRelativeResize="0"/>
          <p:nvPr/>
        </p:nvPicPr>
        <p:blipFill rotWithShape="1">
          <a:blip r:embed="rId4">
            <a:alphaModFix/>
          </a:blip>
          <a:srcRect b="0" l="0" r="0" t="0"/>
          <a:stretch/>
        </p:blipFill>
        <p:spPr>
          <a:xfrm>
            <a:off x="6273604" y="3258544"/>
            <a:ext cx="2763565" cy="6234859"/>
          </a:xfrm>
          <a:prstGeom prst="rect">
            <a:avLst/>
          </a:prstGeom>
          <a:noFill/>
          <a:ln>
            <a:noFill/>
          </a:ln>
        </p:spPr>
      </p:pic>
      <p:sp>
        <p:nvSpPr>
          <p:cNvPr id="269" name="Google Shape;269;p36"/>
          <p:cNvSpPr txBox="1"/>
          <p:nvPr/>
        </p:nvSpPr>
        <p:spPr>
          <a:xfrm>
            <a:off x="598950" y="1984527"/>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9600"/>
              <a:buFont typeface="Exo 2"/>
              <a:buNone/>
            </a:pPr>
            <a:r>
              <a:rPr b="1" i="0" lang="en" sz="6600" u="none" cap="none" strike="noStrike">
                <a:solidFill>
                  <a:schemeClr val="dk1"/>
                </a:solidFill>
                <a:latin typeface="Exo 2"/>
                <a:ea typeface="Exo 2"/>
                <a:cs typeface="Exo 2"/>
                <a:sym typeface="Exo 2"/>
              </a:rPr>
              <a:t>The Business plan: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7"/>
          <p:cNvSpPr txBox="1"/>
          <p:nvPr/>
        </p:nvSpPr>
        <p:spPr>
          <a:xfrm>
            <a:off x="75600" y="287925"/>
            <a:ext cx="9842700" cy="577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3000"/>
              <a:buFont typeface="Exo 2"/>
              <a:buNone/>
            </a:pPr>
            <a:r>
              <a:rPr b="1" i="0" lang="en" sz="2700" u="none" cap="none" strike="noStrike">
                <a:solidFill>
                  <a:schemeClr val="dk1"/>
                </a:solidFill>
                <a:latin typeface="Exo 2"/>
                <a:ea typeface="Exo 2"/>
                <a:cs typeface="Exo 2"/>
                <a:sym typeface="Exo 2"/>
              </a:rPr>
              <a:t>The Single point of Failure of Many</a:t>
            </a:r>
            <a:r>
              <a:rPr b="1" lang="en" sz="2700">
                <a:solidFill>
                  <a:schemeClr val="dk1"/>
                </a:solidFill>
                <a:latin typeface="Exo 2"/>
                <a:ea typeface="Exo 2"/>
                <a:cs typeface="Exo 2"/>
                <a:sym typeface="Exo 2"/>
              </a:rPr>
              <a:t> existing managers</a:t>
            </a:r>
            <a:r>
              <a:rPr b="1" i="0" lang="en" sz="2700" u="none" cap="none" strike="noStrike">
                <a:solidFill>
                  <a:schemeClr val="dk1"/>
                </a:solidFill>
                <a:latin typeface="Exo 2"/>
                <a:ea typeface="Exo 2"/>
                <a:cs typeface="Exo 2"/>
                <a:sym typeface="Exo 2"/>
              </a:rPr>
              <a:t>:</a:t>
            </a:r>
            <a:endParaRPr b="1" i="0" sz="2700" u="none" cap="none" strike="noStrike">
              <a:solidFill>
                <a:schemeClr val="dk1"/>
              </a:solidFill>
              <a:latin typeface="Exo 2"/>
              <a:ea typeface="Exo 2"/>
              <a:cs typeface="Exo 2"/>
              <a:sym typeface="Exo 2"/>
            </a:endParaRPr>
          </a:p>
        </p:txBody>
      </p:sp>
      <p:sp>
        <p:nvSpPr>
          <p:cNvPr id="275" name="Google Shape;275;p37"/>
          <p:cNvSpPr txBox="1"/>
          <p:nvPr/>
        </p:nvSpPr>
        <p:spPr>
          <a:xfrm>
            <a:off x="237082" y="2322878"/>
            <a:ext cx="8848729" cy="450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200"/>
              </a:spcAft>
              <a:buClr>
                <a:schemeClr val="lt1"/>
              </a:buClr>
              <a:buSzPts val="1400"/>
              <a:buFont typeface="Rubik"/>
              <a:buNone/>
            </a:pPr>
            <a:r>
              <a:rPr b="1" i="0" lang="en" sz="2800" u="none" cap="none" strike="noStrike">
                <a:solidFill>
                  <a:schemeClr val="dk1"/>
                </a:solidFill>
                <a:latin typeface="Archivo"/>
                <a:ea typeface="Archivo"/>
                <a:cs typeface="Archivo"/>
                <a:sym typeface="Archivo"/>
              </a:rPr>
              <a:t>The biggest disadvantage of a password &amp; a file manager is that because access to all of your passwords is protected by a single strong password, there is </a:t>
            </a:r>
            <a:r>
              <a:rPr b="1" lang="en" sz="2800">
                <a:solidFill>
                  <a:schemeClr val="dk1"/>
                </a:solidFill>
                <a:latin typeface="Archivo"/>
                <a:ea typeface="Archivo"/>
                <a:cs typeface="Archivo"/>
                <a:sym typeface="Archivo"/>
              </a:rPr>
              <a:t>a</a:t>
            </a:r>
            <a:r>
              <a:rPr b="1" i="0" lang="en" sz="2800" u="none" cap="none" strike="noStrike">
                <a:solidFill>
                  <a:schemeClr val="dk1"/>
                </a:solidFill>
                <a:latin typeface="Archivo"/>
                <a:ea typeface="Archivo"/>
                <a:cs typeface="Archivo"/>
                <a:sym typeface="Archivo"/>
              </a:rPr>
              <a:t> potential risk that an attacker could gain access to all of your passwords with one hack of your password manager. </a:t>
            </a:r>
            <a:endParaRPr b="1" i="0" sz="2800" u="none" cap="none" strike="noStrike">
              <a:solidFill>
                <a:schemeClr val="dk1"/>
              </a:solidFill>
              <a:latin typeface="Archivo"/>
              <a:ea typeface="Archivo"/>
              <a:cs typeface="Archivo"/>
              <a:sym typeface="Archivo"/>
            </a:endParaRPr>
          </a:p>
        </p:txBody>
      </p:sp>
      <p:pic>
        <p:nvPicPr>
          <p:cNvPr id="276" name="Google Shape;276;p37"/>
          <p:cNvPicPr preferRelativeResize="0"/>
          <p:nvPr/>
        </p:nvPicPr>
        <p:blipFill rotWithShape="1">
          <a:blip r:embed="rId3">
            <a:alphaModFix/>
          </a:blip>
          <a:srcRect b="0" l="0" r="0" t="0"/>
          <a:stretch/>
        </p:blipFill>
        <p:spPr>
          <a:xfrm>
            <a:off x="7334930" y="3755833"/>
            <a:ext cx="1896020" cy="148755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8"/>
          <p:cNvSpPr/>
          <p:nvPr/>
        </p:nvSpPr>
        <p:spPr>
          <a:xfrm>
            <a:off x="658952" y="3243306"/>
            <a:ext cx="472013" cy="472013"/>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38"/>
          <p:cNvSpPr/>
          <p:nvPr/>
        </p:nvSpPr>
        <p:spPr>
          <a:xfrm>
            <a:off x="455338" y="2364026"/>
            <a:ext cx="3846694" cy="1829497"/>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8"/>
          <p:cNvSpPr/>
          <p:nvPr/>
        </p:nvSpPr>
        <p:spPr>
          <a:xfrm>
            <a:off x="4880549" y="2364027"/>
            <a:ext cx="3731435" cy="1829496"/>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8"/>
          <p:cNvSpPr txBox="1"/>
          <p:nvPr/>
        </p:nvSpPr>
        <p:spPr>
          <a:xfrm>
            <a:off x="657898" y="490951"/>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000"/>
              <a:buFont typeface="Exo 2"/>
              <a:buNone/>
            </a:pPr>
            <a:r>
              <a:rPr b="1" i="0" lang="en" sz="3000" u="none" cap="none" strike="noStrike">
                <a:solidFill>
                  <a:schemeClr val="dk1"/>
                </a:solidFill>
                <a:latin typeface="Exo 2"/>
                <a:ea typeface="Exo 2"/>
                <a:cs typeface="Exo 2"/>
                <a:sym typeface="Exo 2"/>
              </a:rPr>
              <a:t>Target Audience:</a:t>
            </a:r>
            <a:endParaRPr b="1" i="0" sz="3000" u="none" cap="none" strike="noStrike">
              <a:solidFill>
                <a:schemeClr val="dk1"/>
              </a:solidFill>
              <a:latin typeface="Exo 2"/>
              <a:ea typeface="Exo 2"/>
              <a:cs typeface="Exo 2"/>
              <a:sym typeface="Exo 2"/>
            </a:endParaRPr>
          </a:p>
        </p:txBody>
      </p:sp>
      <p:sp>
        <p:nvSpPr>
          <p:cNvPr id="285" name="Google Shape;285;p38"/>
          <p:cNvSpPr txBox="1"/>
          <p:nvPr/>
        </p:nvSpPr>
        <p:spPr>
          <a:xfrm flipH="1">
            <a:off x="806527" y="1515237"/>
            <a:ext cx="2180512" cy="27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 sz="4000" u="none" cap="none" strike="noStrike">
                <a:solidFill>
                  <a:schemeClr val="dk1"/>
                </a:solidFill>
                <a:latin typeface="Play"/>
                <a:ea typeface="Play"/>
                <a:cs typeface="Play"/>
                <a:sym typeface="Play"/>
              </a:rPr>
              <a:t>Gender:</a:t>
            </a:r>
            <a:endParaRPr b="1" i="0" sz="4000" u="none" cap="none" strike="noStrike">
              <a:solidFill>
                <a:schemeClr val="dk1"/>
              </a:solidFill>
              <a:latin typeface="Play"/>
              <a:ea typeface="Play"/>
              <a:cs typeface="Play"/>
              <a:sym typeface="Play"/>
            </a:endParaRPr>
          </a:p>
        </p:txBody>
      </p:sp>
      <p:sp>
        <p:nvSpPr>
          <p:cNvPr id="286" name="Google Shape;286;p38"/>
          <p:cNvSpPr txBox="1"/>
          <p:nvPr/>
        </p:nvSpPr>
        <p:spPr>
          <a:xfrm flipH="1">
            <a:off x="4880549" y="1500301"/>
            <a:ext cx="1871556" cy="292771"/>
          </a:xfrm>
          <a:prstGeom prst="rect">
            <a:avLst/>
          </a:prstGeom>
          <a:noFill/>
          <a:ln>
            <a:noFill/>
          </a:ln>
        </p:spPr>
        <p:txBody>
          <a:bodyPr anchorCtr="0" anchor="ctr" bIns="91425" lIns="91425" spcFirstLastPara="1" rIns="0"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 sz="4000" u="none" cap="none" strike="noStrike">
                <a:solidFill>
                  <a:schemeClr val="dk1"/>
                </a:solidFill>
                <a:latin typeface="Play"/>
                <a:ea typeface="Play"/>
                <a:cs typeface="Play"/>
                <a:sym typeface="Play"/>
              </a:rPr>
              <a:t>Age:</a:t>
            </a:r>
            <a:endParaRPr b="1" i="0" sz="4000" u="none" cap="none" strike="noStrike">
              <a:solidFill>
                <a:schemeClr val="dk1"/>
              </a:solidFill>
              <a:latin typeface="Play"/>
              <a:ea typeface="Play"/>
              <a:cs typeface="Play"/>
              <a:sym typeface="Play"/>
            </a:endParaRPr>
          </a:p>
        </p:txBody>
      </p:sp>
      <p:sp>
        <p:nvSpPr>
          <p:cNvPr id="287" name="Google Shape;287;p38"/>
          <p:cNvSpPr/>
          <p:nvPr/>
        </p:nvSpPr>
        <p:spPr>
          <a:xfrm>
            <a:off x="2522588" y="2567423"/>
            <a:ext cx="1388388" cy="1388388"/>
          </a:xfrm>
          <a:prstGeom prst="donut">
            <a:avLst>
              <a:gd fmla="val 2335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8"/>
          <p:cNvSpPr txBox="1"/>
          <p:nvPr/>
        </p:nvSpPr>
        <p:spPr>
          <a:xfrm>
            <a:off x="1275636" y="2726201"/>
            <a:ext cx="789182" cy="472013"/>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Play"/>
                <a:ea typeface="Play"/>
                <a:cs typeface="Play"/>
                <a:sym typeface="Play"/>
              </a:rPr>
              <a:t>50%</a:t>
            </a:r>
            <a:endParaRPr b="1" i="0" sz="2000" u="none" cap="none" strike="noStrike">
              <a:solidFill>
                <a:schemeClr val="dk1"/>
              </a:solidFill>
              <a:latin typeface="Play"/>
              <a:ea typeface="Play"/>
              <a:cs typeface="Play"/>
              <a:sym typeface="Play"/>
            </a:endParaRPr>
          </a:p>
        </p:txBody>
      </p:sp>
      <p:sp>
        <p:nvSpPr>
          <p:cNvPr id="289" name="Google Shape;289;p38"/>
          <p:cNvSpPr txBox="1"/>
          <p:nvPr/>
        </p:nvSpPr>
        <p:spPr>
          <a:xfrm>
            <a:off x="1273686" y="3227126"/>
            <a:ext cx="791134" cy="472013"/>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Play"/>
                <a:ea typeface="Play"/>
                <a:cs typeface="Play"/>
                <a:sym typeface="Play"/>
              </a:rPr>
              <a:t>50%</a:t>
            </a:r>
            <a:endParaRPr b="1" i="0" sz="2000" u="none" cap="none" strike="noStrike">
              <a:solidFill>
                <a:schemeClr val="dk1"/>
              </a:solidFill>
              <a:latin typeface="Play"/>
              <a:ea typeface="Play"/>
              <a:cs typeface="Play"/>
              <a:sym typeface="Play"/>
            </a:endParaRPr>
          </a:p>
        </p:txBody>
      </p:sp>
      <p:sp>
        <p:nvSpPr>
          <p:cNvPr id="290" name="Google Shape;290;p38"/>
          <p:cNvSpPr txBox="1"/>
          <p:nvPr/>
        </p:nvSpPr>
        <p:spPr>
          <a:xfrm>
            <a:off x="4970912" y="2718357"/>
            <a:ext cx="765536" cy="472012"/>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Play"/>
                <a:ea typeface="Play"/>
                <a:cs typeface="Play"/>
                <a:sym typeface="Play"/>
              </a:rPr>
              <a:t>-20</a:t>
            </a:r>
            <a:endParaRPr b="1" i="0" sz="2000" u="none" cap="none" strike="noStrike">
              <a:solidFill>
                <a:schemeClr val="dk1"/>
              </a:solidFill>
              <a:latin typeface="Play"/>
              <a:ea typeface="Play"/>
              <a:cs typeface="Play"/>
              <a:sym typeface="Play"/>
            </a:endParaRPr>
          </a:p>
        </p:txBody>
      </p:sp>
      <p:sp>
        <p:nvSpPr>
          <p:cNvPr id="291" name="Google Shape;291;p38"/>
          <p:cNvSpPr txBox="1"/>
          <p:nvPr/>
        </p:nvSpPr>
        <p:spPr>
          <a:xfrm>
            <a:off x="4970912" y="3219282"/>
            <a:ext cx="765536" cy="472012"/>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Play"/>
                <a:ea typeface="Play"/>
                <a:cs typeface="Play"/>
                <a:sym typeface="Play"/>
              </a:rPr>
              <a:t>+30</a:t>
            </a:r>
            <a:endParaRPr b="1" i="0" sz="2000" u="none" cap="none" strike="noStrike">
              <a:solidFill>
                <a:schemeClr val="dk1"/>
              </a:solidFill>
              <a:latin typeface="Play"/>
              <a:ea typeface="Play"/>
              <a:cs typeface="Play"/>
              <a:sym typeface="Play"/>
            </a:endParaRPr>
          </a:p>
        </p:txBody>
      </p:sp>
      <p:sp>
        <p:nvSpPr>
          <p:cNvPr id="292" name="Google Shape;292;p38"/>
          <p:cNvSpPr/>
          <p:nvPr/>
        </p:nvSpPr>
        <p:spPr>
          <a:xfrm flipH="1" rot="5400000">
            <a:off x="6675095" y="2005027"/>
            <a:ext cx="79049" cy="1871556"/>
          </a:xfrm>
          <a:prstGeom prst="round2SameRect">
            <a:avLst>
              <a:gd fmla="val 50000" name="adj1"/>
              <a:gd fmla="val 50000" name="adj2"/>
            </a:avLst>
          </a:pr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3" name="Google Shape;293;p38"/>
          <p:cNvSpPr/>
          <p:nvPr/>
        </p:nvSpPr>
        <p:spPr>
          <a:xfrm>
            <a:off x="6919829" y="2823435"/>
            <a:ext cx="214262" cy="22088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8"/>
          <p:cNvSpPr txBox="1"/>
          <p:nvPr/>
        </p:nvSpPr>
        <p:spPr>
          <a:xfrm>
            <a:off x="7609862" y="2718357"/>
            <a:ext cx="765536" cy="472012"/>
          </a:xfrm>
          <a:prstGeom prst="rect">
            <a:avLst/>
          </a:prstGeom>
          <a:noFill/>
          <a:ln>
            <a:noFill/>
          </a:ln>
        </p:spPr>
        <p:txBody>
          <a:bodyPr anchorCtr="0" anchor="ctr" bIns="91425" lIns="45700" spcFirstLastPara="1" rIns="45700"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Play"/>
                <a:ea typeface="Play"/>
                <a:cs typeface="Play"/>
                <a:sym typeface="Play"/>
              </a:rPr>
              <a:t>73%</a:t>
            </a:r>
            <a:endParaRPr b="1" i="0" sz="2000" u="none" cap="none" strike="noStrike">
              <a:solidFill>
                <a:schemeClr val="dk1"/>
              </a:solidFill>
              <a:latin typeface="Play"/>
              <a:ea typeface="Play"/>
              <a:cs typeface="Play"/>
              <a:sym typeface="Play"/>
            </a:endParaRPr>
          </a:p>
        </p:txBody>
      </p:sp>
      <p:sp>
        <p:nvSpPr>
          <p:cNvPr id="295" name="Google Shape;295;p38"/>
          <p:cNvSpPr txBox="1"/>
          <p:nvPr/>
        </p:nvSpPr>
        <p:spPr>
          <a:xfrm>
            <a:off x="7609862" y="3219282"/>
            <a:ext cx="765536" cy="472012"/>
          </a:xfrm>
          <a:prstGeom prst="rect">
            <a:avLst/>
          </a:prstGeom>
          <a:noFill/>
          <a:ln>
            <a:noFill/>
          </a:ln>
        </p:spPr>
        <p:txBody>
          <a:bodyPr anchorCtr="0" anchor="ctr" bIns="91425" lIns="45700" spcFirstLastPara="1" rIns="45700"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Play"/>
                <a:ea typeface="Play"/>
                <a:cs typeface="Play"/>
                <a:sym typeface="Play"/>
              </a:rPr>
              <a:t>27%</a:t>
            </a:r>
            <a:endParaRPr b="1" i="0" sz="2000" u="none" cap="none" strike="noStrike">
              <a:solidFill>
                <a:schemeClr val="dk1"/>
              </a:solidFill>
              <a:latin typeface="Play"/>
              <a:ea typeface="Play"/>
              <a:cs typeface="Play"/>
              <a:sym typeface="Play"/>
            </a:endParaRPr>
          </a:p>
        </p:txBody>
      </p:sp>
      <p:sp>
        <p:nvSpPr>
          <p:cNvPr id="296" name="Google Shape;296;p38"/>
          <p:cNvSpPr/>
          <p:nvPr/>
        </p:nvSpPr>
        <p:spPr>
          <a:xfrm flipH="1" rot="5400000">
            <a:off x="6665583" y="2507102"/>
            <a:ext cx="79049" cy="1871556"/>
          </a:xfrm>
          <a:prstGeom prst="round2SameRect">
            <a:avLst>
              <a:gd fmla="val 50000" name="adj1"/>
              <a:gd fmla="val 50000" name="adj2"/>
            </a:avLst>
          </a:pr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97" name="Google Shape;297;p38"/>
          <p:cNvSpPr/>
          <p:nvPr/>
        </p:nvSpPr>
        <p:spPr>
          <a:xfrm flipH="1" rot="5400000">
            <a:off x="5935165" y="3231148"/>
            <a:ext cx="90037" cy="421706"/>
          </a:xfrm>
          <a:prstGeom prst="round2SameRect">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38"/>
          <p:cNvSpPr/>
          <p:nvPr/>
        </p:nvSpPr>
        <p:spPr>
          <a:xfrm>
            <a:off x="6068399" y="3336183"/>
            <a:ext cx="214262" cy="22088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38"/>
          <p:cNvSpPr/>
          <p:nvPr/>
        </p:nvSpPr>
        <p:spPr>
          <a:xfrm>
            <a:off x="658952" y="2725059"/>
            <a:ext cx="472013" cy="472013"/>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0" name="Google Shape;300;p38"/>
          <p:cNvGrpSpPr/>
          <p:nvPr/>
        </p:nvGrpSpPr>
        <p:grpSpPr>
          <a:xfrm>
            <a:off x="804939" y="2754150"/>
            <a:ext cx="173440" cy="395259"/>
            <a:chOff x="6410063" y="4135124"/>
            <a:chExt cx="159950" cy="364516"/>
          </a:xfrm>
        </p:grpSpPr>
        <p:sp>
          <p:nvSpPr>
            <p:cNvPr id="301" name="Google Shape;301;p38"/>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2" name="Google Shape;302;p38"/>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3" name="Google Shape;303;p38"/>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4" name="Google Shape;304;p38"/>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grpSp>
        <p:nvGrpSpPr>
          <p:cNvPr id="305" name="Google Shape;305;p38"/>
          <p:cNvGrpSpPr/>
          <p:nvPr/>
        </p:nvGrpSpPr>
        <p:grpSpPr>
          <a:xfrm>
            <a:off x="769427" y="3272233"/>
            <a:ext cx="232460" cy="394846"/>
            <a:chOff x="6924652" y="4135505"/>
            <a:chExt cx="214379" cy="364134"/>
          </a:xfrm>
        </p:grpSpPr>
        <p:sp>
          <p:nvSpPr>
            <p:cNvPr id="306" name="Google Shape;306;p38"/>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7" name="Google Shape;307;p38"/>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8" name="Google Shape;308;p38"/>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09" name="Google Shape;309;p38"/>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310" name="Google Shape;310;p38"/>
          <p:cNvSpPr/>
          <p:nvPr/>
        </p:nvSpPr>
        <p:spPr>
          <a:xfrm>
            <a:off x="2522698" y="2567423"/>
            <a:ext cx="1388388" cy="1388388"/>
          </a:xfrm>
          <a:prstGeom prst="blockArc">
            <a:avLst>
              <a:gd fmla="val 16190033" name="adj1"/>
              <a:gd fmla="val 5390398" name="adj2"/>
              <a:gd fmla="val 22932" name="adj3"/>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pic>
        <p:nvPicPr>
          <p:cNvPr id="315" name="Google Shape;315;p39"/>
          <p:cNvPicPr preferRelativeResize="0"/>
          <p:nvPr/>
        </p:nvPicPr>
        <p:blipFill rotWithShape="1">
          <a:blip r:embed="rId3">
            <a:alphaModFix/>
          </a:blip>
          <a:srcRect b="0" l="0" r="0" t="0"/>
          <a:stretch/>
        </p:blipFill>
        <p:spPr>
          <a:xfrm>
            <a:off x="106831" y="-3504563"/>
            <a:ext cx="2673612" cy="6031844"/>
          </a:xfrm>
          <a:prstGeom prst="rect">
            <a:avLst/>
          </a:prstGeom>
          <a:noFill/>
          <a:ln>
            <a:noFill/>
          </a:ln>
        </p:spPr>
      </p:pic>
      <p:pic>
        <p:nvPicPr>
          <p:cNvPr id="316" name="Google Shape;316;p39"/>
          <p:cNvPicPr preferRelativeResize="0"/>
          <p:nvPr/>
        </p:nvPicPr>
        <p:blipFill rotWithShape="1">
          <a:blip r:embed="rId4">
            <a:alphaModFix/>
          </a:blip>
          <a:srcRect b="0" l="0" r="0" t="0"/>
          <a:stretch/>
        </p:blipFill>
        <p:spPr>
          <a:xfrm flipH="1" rot="10800000">
            <a:off x="6273604" y="-3954195"/>
            <a:ext cx="2763565" cy="6234859"/>
          </a:xfrm>
          <a:prstGeom prst="rect">
            <a:avLst/>
          </a:prstGeom>
          <a:noFill/>
          <a:ln>
            <a:noFill/>
          </a:ln>
        </p:spPr>
      </p:pic>
      <p:sp>
        <p:nvSpPr>
          <p:cNvPr id="317" name="Google Shape;317;p39"/>
          <p:cNvSpPr txBox="1"/>
          <p:nvPr/>
        </p:nvSpPr>
        <p:spPr>
          <a:xfrm>
            <a:off x="540501" y="450770"/>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6000"/>
              <a:buFont typeface="Exo 2"/>
              <a:buNone/>
            </a:pPr>
            <a:r>
              <a:rPr b="1" i="0" lang="en" sz="4400" u="none" cap="none" strike="noStrike">
                <a:solidFill>
                  <a:schemeClr val="dk1"/>
                </a:solidFill>
                <a:latin typeface="Exo 2"/>
                <a:ea typeface="Exo 2"/>
                <a:cs typeface="Exo 2"/>
                <a:sym typeface="Exo 2"/>
              </a:rPr>
              <a:t>Our Plans:</a:t>
            </a:r>
            <a:endParaRPr b="1" i="0" sz="4400" u="none" cap="none" strike="noStrike">
              <a:solidFill>
                <a:schemeClr val="dk1"/>
              </a:solidFill>
              <a:latin typeface="Exo 2"/>
              <a:ea typeface="Exo 2"/>
              <a:cs typeface="Exo 2"/>
              <a:sym typeface="Exo 2"/>
            </a:endParaRPr>
          </a:p>
        </p:txBody>
      </p:sp>
      <p:graphicFrame>
        <p:nvGraphicFramePr>
          <p:cNvPr id="318" name="Google Shape;318;p39"/>
          <p:cNvGraphicFramePr/>
          <p:nvPr/>
        </p:nvGraphicFramePr>
        <p:xfrm>
          <a:off x="306247" y="2008738"/>
          <a:ext cx="3000000" cy="3000000"/>
        </p:xfrm>
        <a:graphic>
          <a:graphicData uri="http://schemas.openxmlformats.org/drawingml/2006/table">
            <a:tbl>
              <a:tblPr>
                <a:noFill/>
                <a:tableStyleId>{D5E220BC-A14B-45F1-9D38-8ADB87743664}</a:tableStyleId>
              </a:tblPr>
              <a:tblGrid>
                <a:gridCol w="3769650"/>
              </a:tblGrid>
              <a:tr h="904125">
                <a:tc>
                  <a:txBody>
                    <a:bodyPr/>
                    <a:lstStyle/>
                    <a:p>
                      <a:pPr indent="0" lvl="0" marL="0" marR="0" rtl="0" algn="ctr">
                        <a:lnSpc>
                          <a:spcPct val="100000"/>
                        </a:lnSpc>
                        <a:spcBef>
                          <a:spcPts val="0"/>
                        </a:spcBef>
                        <a:spcAft>
                          <a:spcPts val="0"/>
                        </a:spcAft>
                        <a:buClr>
                          <a:srgbClr val="000000"/>
                        </a:buClr>
                        <a:buSzPts val="4000"/>
                        <a:buFont typeface="Arial"/>
                        <a:buNone/>
                      </a:pPr>
                      <a:r>
                        <a:rPr b="0" i="0" lang="en" sz="4000" u="none" cap="none" strike="noStrike">
                          <a:solidFill>
                            <a:schemeClr val="dk1"/>
                          </a:solidFill>
                          <a:latin typeface="Arial"/>
                          <a:ea typeface="Arial"/>
                          <a:cs typeface="Arial"/>
                          <a:sym typeface="Arial"/>
                        </a:rPr>
                        <a:t>₹</a:t>
                      </a:r>
                      <a:r>
                        <a:rPr b="1" lang="en" sz="4000" u="none" cap="none" strike="noStrike">
                          <a:solidFill>
                            <a:schemeClr val="dk1"/>
                          </a:solidFill>
                          <a:latin typeface="Play"/>
                          <a:ea typeface="Play"/>
                          <a:cs typeface="Play"/>
                          <a:sym typeface="Play"/>
                        </a:rPr>
                        <a:t>0</a:t>
                      </a:r>
                      <a:endParaRPr b="1" sz="4000" u="none" cap="none" strike="noStrike">
                        <a:solidFill>
                          <a:schemeClr val="dk1"/>
                        </a:solidFill>
                        <a:latin typeface="Play"/>
                        <a:ea typeface="Play"/>
                        <a:cs typeface="Play"/>
                        <a:sym typeface="Play"/>
                      </a:endParaRPr>
                    </a:p>
                  </a:txBody>
                  <a:tcPr marT="91425" marB="91425" marR="91425" marL="91425">
                    <a:lnL cap="flat" cmpd="sng" w="9525">
                      <a:solidFill>
                        <a:srgbClr val="17336B">
                          <a:alpha val="0"/>
                        </a:srgbClr>
                      </a:solidFill>
                      <a:prstDash val="solid"/>
                      <a:round/>
                      <a:headEnd len="sm" w="sm" type="none"/>
                      <a:tailEnd len="sm" w="sm" type="none"/>
                    </a:lnL>
                    <a:lnR cap="flat" cmpd="sng" w="9525">
                      <a:solidFill>
                        <a:srgbClr val="17336B">
                          <a:alpha val="0"/>
                        </a:srgbClr>
                      </a:solidFill>
                      <a:prstDash val="solid"/>
                      <a:round/>
                      <a:headEnd len="sm" w="sm" type="none"/>
                      <a:tailEnd len="sm" w="sm" type="none"/>
                    </a:lnR>
                    <a:lnT cap="flat" cmpd="sng" w="9525">
                      <a:solidFill>
                        <a:srgbClr val="17336B">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r>
              <a:tr h="664100">
                <a:tc>
                  <a:txBody>
                    <a:bodyPr/>
                    <a:lstStyle/>
                    <a:p>
                      <a:pPr indent="0" lvl="0" marL="0" marR="0" rtl="0" algn="ctr">
                        <a:lnSpc>
                          <a:spcPct val="90000"/>
                        </a:lnSpc>
                        <a:spcBef>
                          <a:spcPts val="0"/>
                        </a:spcBef>
                        <a:spcAft>
                          <a:spcPts val="0"/>
                        </a:spcAft>
                        <a:buClr>
                          <a:srgbClr val="000000"/>
                        </a:buClr>
                        <a:buSzPts val="1400"/>
                        <a:buFont typeface="Arial"/>
                        <a:buNone/>
                      </a:pPr>
                      <a:r>
                        <a:rPr lang="en" sz="1400" u="none" cap="none" strike="noStrike">
                          <a:solidFill>
                            <a:schemeClr val="dk1"/>
                          </a:solidFill>
                          <a:latin typeface="Rubik"/>
                          <a:ea typeface="Rubik"/>
                          <a:cs typeface="Rubik"/>
                          <a:sym typeface="Rubik"/>
                        </a:rPr>
                        <a:t>ALL BASIC FEATURES</a:t>
                      </a:r>
                      <a:endParaRPr sz="1400" u="none" cap="none" strike="noStrike">
                        <a:solidFill>
                          <a:schemeClr val="dk1"/>
                        </a:solidFill>
                        <a:latin typeface="Rubik"/>
                        <a:ea typeface="Rubik"/>
                        <a:cs typeface="Rubik"/>
                        <a:sym typeface="Rubik"/>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64100">
                <a:tc>
                  <a:txBody>
                    <a:bodyPr/>
                    <a:lstStyle/>
                    <a:p>
                      <a:pPr indent="-146304" lvl="0" marL="146304" marR="0" rtl="0" algn="ctr">
                        <a:lnSpc>
                          <a:spcPct val="90000"/>
                        </a:lnSpc>
                        <a:spcBef>
                          <a:spcPts val="0"/>
                        </a:spcBef>
                        <a:spcAft>
                          <a:spcPts val="0"/>
                        </a:spcAft>
                        <a:buClr>
                          <a:schemeClr val="dk1"/>
                        </a:buClr>
                        <a:buSzPts val="1400"/>
                        <a:buFont typeface="Rubik"/>
                        <a:buChar char="●"/>
                      </a:pPr>
                      <a:r>
                        <a:rPr lang="en" sz="1400" u="none" cap="none" strike="noStrike">
                          <a:solidFill>
                            <a:schemeClr val="dk1"/>
                          </a:solidFill>
                        </a:rPr>
                        <a:t>10 Vaults</a:t>
                      </a:r>
                      <a:endParaRPr sz="1400" u="none" cap="none" strike="noStrike">
                        <a:solidFill>
                          <a:schemeClr val="dk1"/>
                        </a:solidFill>
                      </a:endParaRPr>
                    </a:p>
                    <a:p>
                      <a:pPr indent="-146304" lvl="0" marL="146304" marR="0" rtl="0" algn="ctr">
                        <a:lnSpc>
                          <a:spcPct val="90000"/>
                        </a:lnSpc>
                        <a:spcBef>
                          <a:spcPts val="0"/>
                        </a:spcBef>
                        <a:spcAft>
                          <a:spcPts val="0"/>
                        </a:spcAft>
                        <a:buClr>
                          <a:schemeClr val="dk1"/>
                        </a:buClr>
                        <a:buSzPts val="1400"/>
                        <a:buFont typeface="Rubik"/>
                        <a:buChar char="●"/>
                      </a:pPr>
                      <a:r>
                        <a:rPr lang="en">
                          <a:solidFill>
                            <a:schemeClr val="dk1"/>
                          </a:solidFill>
                        </a:rPr>
                        <a:t>5</a:t>
                      </a:r>
                      <a:r>
                        <a:rPr lang="en" sz="1400" u="none" cap="none" strike="noStrike">
                          <a:solidFill>
                            <a:schemeClr val="dk1"/>
                          </a:solidFill>
                        </a:rPr>
                        <a:t> Layered Protection</a:t>
                      </a:r>
                      <a:endParaRPr sz="1400" u="none" cap="none" strike="noStrike">
                        <a:solidFill>
                          <a:schemeClr val="dk1"/>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520875">
                <a:tc>
                  <a:txBody>
                    <a:bodyPr/>
                    <a:lstStyle/>
                    <a:p>
                      <a:pPr indent="0" lvl="0" marL="0" marR="0" rtl="0" algn="ctr">
                        <a:lnSpc>
                          <a:spcPct val="100000"/>
                        </a:lnSpc>
                        <a:spcBef>
                          <a:spcPts val="0"/>
                        </a:spcBef>
                        <a:spcAft>
                          <a:spcPts val="0"/>
                        </a:spcAft>
                        <a:buClr>
                          <a:srgbClr val="000000"/>
                        </a:buClr>
                        <a:buSzPts val="1800"/>
                        <a:buFont typeface="Arial"/>
                        <a:buNone/>
                      </a:pPr>
                      <a:r>
                        <a:rPr b="1" lang="en" sz="1800" u="none" cap="none" strike="noStrike">
                          <a:solidFill>
                            <a:schemeClr val="dk1"/>
                          </a:solidFill>
                          <a:latin typeface="Play"/>
                          <a:ea typeface="Play"/>
                          <a:cs typeface="Play"/>
                          <a:sym typeface="Play"/>
                        </a:rPr>
                        <a:t>Basic</a:t>
                      </a:r>
                      <a:endParaRPr b="1" sz="1800" u="none" cap="none" strike="noStrike">
                        <a:solidFill>
                          <a:schemeClr val="dk1"/>
                        </a:solidFill>
                        <a:latin typeface="Play"/>
                        <a:ea typeface="Play"/>
                        <a:cs typeface="Play"/>
                        <a:sym typeface="Play"/>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graphicFrame>
        <p:nvGraphicFramePr>
          <p:cNvPr id="319" name="Google Shape;319;p39"/>
          <p:cNvGraphicFramePr/>
          <p:nvPr/>
        </p:nvGraphicFramePr>
        <p:xfrm>
          <a:off x="5198283" y="1953868"/>
          <a:ext cx="3000000" cy="3000000"/>
        </p:xfrm>
        <a:graphic>
          <a:graphicData uri="http://schemas.openxmlformats.org/drawingml/2006/table">
            <a:tbl>
              <a:tblPr>
                <a:noFill/>
                <a:tableStyleId>{D5E220BC-A14B-45F1-9D38-8ADB87743664}</a:tableStyleId>
              </a:tblPr>
              <a:tblGrid>
                <a:gridCol w="3539875"/>
              </a:tblGrid>
              <a:tr h="956975">
                <a:tc>
                  <a:txBody>
                    <a:bodyPr/>
                    <a:lstStyle/>
                    <a:p>
                      <a:pPr indent="0" lvl="0" marL="0" marR="0" rtl="0" algn="ctr">
                        <a:lnSpc>
                          <a:spcPct val="100000"/>
                        </a:lnSpc>
                        <a:spcBef>
                          <a:spcPts val="0"/>
                        </a:spcBef>
                        <a:spcAft>
                          <a:spcPts val="0"/>
                        </a:spcAft>
                        <a:buClr>
                          <a:srgbClr val="000000"/>
                        </a:buClr>
                        <a:buSzPts val="4000"/>
                        <a:buFont typeface="Arial"/>
                        <a:buNone/>
                      </a:pPr>
                      <a:r>
                        <a:rPr b="0" i="0" lang="en" sz="4000" u="none" cap="none" strike="noStrike">
                          <a:solidFill>
                            <a:schemeClr val="dk1"/>
                          </a:solidFill>
                          <a:latin typeface="Arial"/>
                          <a:ea typeface="Arial"/>
                          <a:cs typeface="Arial"/>
                          <a:sym typeface="Arial"/>
                        </a:rPr>
                        <a:t>₹</a:t>
                      </a:r>
                      <a:r>
                        <a:rPr b="1" lang="en" sz="4000">
                          <a:solidFill>
                            <a:schemeClr val="dk1"/>
                          </a:solidFill>
                          <a:latin typeface="Play"/>
                          <a:ea typeface="Play"/>
                          <a:cs typeface="Play"/>
                          <a:sym typeface="Play"/>
                        </a:rPr>
                        <a:t>99</a:t>
                      </a:r>
                      <a:endParaRPr b="1" sz="4000" u="none" cap="none" strike="noStrike">
                        <a:solidFill>
                          <a:schemeClr val="dk1"/>
                        </a:solidFill>
                        <a:latin typeface="Play"/>
                        <a:ea typeface="Play"/>
                        <a:cs typeface="Play"/>
                        <a:sym typeface="Play"/>
                      </a:endParaRPr>
                    </a:p>
                  </a:txBody>
                  <a:tcPr marT="91425" marB="91425" marR="91425" marL="91425">
                    <a:lnL cap="flat" cmpd="sng" w="9525">
                      <a:solidFill>
                        <a:srgbClr val="17336B">
                          <a:alpha val="0"/>
                        </a:srgbClr>
                      </a:solidFill>
                      <a:prstDash val="solid"/>
                      <a:round/>
                      <a:headEnd len="sm" w="sm" type="none"/>
                      <a:tailEnd len="sm" w="sm" type="none"/>
                    </a:lnL>
                    <a:lnR cap="flat" cmpd="sng" w="9525">
                      <a:solidFill>
                        <a:srgbClr val="17336B">
                          <a:alpha val="0"/>
                        </a:srgbClr>
                      </a:solidFill>
                      <a:prstDash val="solid"/>
                      <a:round/>
                      <a:headEnd len="sm" w="sm" type="none"/>
                      <a:tailEnd len="sm" w="sm" type="none"/>
                    </a:lnR>
                    <a:lnT cap="flat" cmpd="sng" w="9525">
                      <a:solidFill>
                        <a:srgbClr val="17336B">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r>
              <a:tr h="658250">
                <a:tc>
                  <a:txBody>
                    <a:bodyPr/>
                    <a:lstStyle/>
                    <a:p>
                      <a:pPr indent="0" lvl="0" marL="0" marR="0" rtl="0" algn="ctr">
                        <a:lnSpc>
                          <a:spcPct val="90000"/>
                        </a:lnSpc>
                        <a:spcBef>
                          <a:spcPts val="0"/>
                        </a:spcBef>
                        <a:spcAft>
                          <a:spcPts val="0"/>
                        </a:spcAft>
                        <a:buClr>
                          <a:schemeClr val="dk1"/>
                        </a:buClr>
                        <a:buSzPts val="1400"/>
                        <a:buFont typeface="Arial"/>
                        <a:buNone/>
                      </a:pPr>
                      <a:r>
                        <a:rPr lang="en" sz="1400" u="none" cap="none" strike="noStrike">
                          <a:solidFill>
                            <a:schemeClr val="dk1"/>
                          </a:solidFill>
                          <a:latin typeface="Rubik"/>
                          <a:ea typeface="Rubik"/>
                          <a:cs typeface="Rubik"/>
                          <a:sym typeface="Rubik"/>
                        </a:rPr>
                        <a:t>Premium AI Features</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71175">
                <a:tc>
                  <a:txBody>
                    <a:bodyPr/>
                    <a:lstStyle/>
                    <a:p>
                      <a:pPr indent="-285750" lvl="0" marL="285750" marR="0" rtl="0" algn="ctr">
                        <a:lnSpc>
                          <a:spcPct val="90000"/>
                        </a:lnSpc>
                        <a:spcBef>
                          <a:spcPts val="0"/>
                        </a:spcBef>
                        <a:spcAft>
                          <a:spcPts val="0"/>
                        </a:spcAft>
                        <a:buClr>
                          <a:schemeClr val="dk1"/>
                        </a:buClr>
                        <a:buSzPts val="2100"/>
                        <a:buFont typeface="Arial"/>
                        <a:buChar char="•"/>
                      </a:pPr>
                      <a:r>
                        <a:rPr lang="en" sz="1400" u="none" cap="none" strike="noStrike">
                          <a:solidFill>
                            <a:schemeClr val="dk1"/>
                          </a:solidFill>
                          <a:latin typeface="Rubik"/>
                          <a:ea typeface="Rubik"/>
                          <a:cs typeface="Rubik"/>
                          <a:sym typeface="Rubik"/>
                        </a:rPr>
                        <a:t>Unlimited Vaults</a:t>
                      </a:r>
                      <a:endParaRPr sz="1400" u="none" cap="none" strike="noStrike">
                        <a:solidFill>
                          <a:schemeClr val="dk1"/>
                        </a:solidFill>
                        <a:latin typeface="Rubik"/>
                        <a:ea typeface="Rubik"/>
                        <a:cs typeface="Rubik"/>
                        <a:sym typeface="Rubik"/>
                      </a:endParaRPr>
                    </a:p>
                    <a:p>
                      <a:pPr indent="-285750" lvl="0" marL="285750" marR="0" rtl="0" algn="ctr">
                        <a:lnSpc>
                          <a:spcPct val="90000"/>
                        </a:lnSpc>
                        <a:spcBef>
                          <a:spcPts val="0"/>
                        </a:spcBef>
                        <a:spcAft>
                          <a:spcPts val="0"/>
                        </a:spcAft>
                        <a:buClr>
                          <a:schemeClr val="dk1"/>
                        </a:buClr>
                        <a:buSzPts val="2100"/>
                        <a:buFont typeface="Arial"/>
                        <a:buChar char="•"/>
                      </a:pPr>
                      <a:r>
                        <a:rPr lang="en" sz="1400" u="none" cap="none" strike="noStrike">
                          <a:solidFill>
                            <a:schemeClr val="dk1"/>
                          </a:solidFill>
                          <a:latin typeface="Rubik"/>
                          <a:ea typeface="Rubik"/>
                          <a:cs typeface="Rubik"/>
                          <a:sym typeface="Rubik"/>
                        </a:rPr>
                        <a:t>Ad Free Experience</a:t>
                      </a:r>
                      <a:endParaRPr sz="1400" u="none" cap="none" strike="noStrike">
                        <a:solidFill>
                          <a:schemeClr val="dk1"/>
                        </a:solidFill>
                        <a:latin typeface="Rubik"/>
                        <a:ea typeface="Rubik"/>
                        <a:cs typeface="Rubik"/>
                        <a:sym typeface="Rubik"/>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561525">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dk1"/>
                          </a:solidFill>
                          <a:latin typeface="Play"/>
                          <a:ea typeface="Play"/>
                          <a:cs typeface="Play"/>
                          <a:sym typeface="Play"/>
                        </a:rPr>
                        <a:t>Premium</a:t>
                      </a:r>
                      <a:endParaRPr b="1" sz="2000" u="none" cap="none" strike="noStrike">
                        <a:solidFill>
                          <a:schemeClr val="dk1"/>
                        </a:solidFill>
                        <a:latin typeface="Play"/>
                        <a:ea typeface="Play"/>
                        <a:cs typeface="Play"/>
                        <a:sym typeface="Play"/>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grpSp>
        <p:nvGrpSpPr>
          <p:cNvPr id="320" name="Google Shape;320;p39"/>
          <p:cNvGrpSpPr/>
          <p:nvPr/>
        </p:nvGrpSpPr>
        <p:grpSpPr>
          <a:xfrm>
            <a:off x="1316289" y="1508272"/>
            <a:ext cx="525386" cy="500498"/>
            <a:chOff x="3043239" y="3215626"/>
            <a:chExt cx="366008" cy="348670"/>
          </a:xfrm>
        </p:grpSpPr>
        <p:sp>
          <p:nvSpPr>
            <p:cNvPr id="321" name="Google Shape;321;p3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gradFill>
              <a:gsLst>
                <a:gs pos="0">
                  <a:srgbClr val="8AFDFF"/>
                </a:gs>
                <a:gs pos="35000">
                  <a:srgbClr val="ADFBFF"/>
                </a:gs>
                <a:gs pos="100000">
                  <a:srgbClr val="DBFEFF"/>
                </a:gs>
              </a:gsLst>
              <a:lin ang="16200000" scaled="0"/>
            </a:gradFill>
            <a:ln cap="flat" cmpd="sng" w="9525">
              <a:solidFill>
                <a:srgbClr val="5FD1FC"/>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2" name="Google Shape;322;p3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gradFill>
              <a:gsLst>
                <a:gs pos="0">
                  <a:srgbClr val="8AFDFF"/>
                </a:gs>
                <a:gs pos="35000">
                  <a:srgbClr val="ADFBFF"/>
                </a:gs>
                <a:gs pos="100000">
                  <a:srgbClr val="DBFEFF"/>
                </a:gs>
              </a:gsLst>
              <a:lin ang="16200000" scaled="0"/>
            </a:gradFill>
            <a:ln cap="flat" cmpd="sng" w="9525">
              <a:solidFill>
                <a:srgbClr val="5FD1FC"/>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grpSp>
        <p:nvGrpSpPr>
          <p:cNvPr id="323" name="Google Shape;323;p39"/>
          <p:cNvGrpSpPr/>
          <p:nvPr/>
        </p:nvGrpSpPr>
        <p:grpSpPr>
          <a:xfrm>
            <a:off x="1943264" y="1508272"/>
            <a:ext cx="525386" cy="500498"/>
            <a:chOff x="3043239" y="3215626"/>
            <a:chExt cx="366008" cy="348670"/>
          </a:xfrm>
        </p:grpSpPr>
        <p:sp>
          <p:nvSpPr>
            <p:cNvPr id="324" name="Google Shape;324;p3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5" name="Google Shape;325;p3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grpSp>
        <p:nvGrpSpPr>
          <p:cNvPr id="326" name="Google Shape;326;p39"/>
          <p:cNvGrpSpPr/>
          <p:nvPr/>
        </p:nvGrpSpPr>
        <p:grpSpPr>
          <a:xfrm>
            <a:off x="2570239" y="1508272"/>
            <a:ext cx="525386" cy="500498"/>
            <a:chOff x="3043239" y="3215626"/>
            <a:chExt cx="366008" cy="348670"/>
          </a:xfrm>
        </p:grpSpPr>
        <p:sp>
          <p:nvSpPr>
            <p:cNvPr id="327" name="Google Shape;327;p3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28" name="Google Shape;328;p3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gradFill>
              <a:gsLst>
                <a:gs pos="0">
                  <a:schemeClr val="dk1"/>
                </a:gs>
                <a:gs pos="35000">
                  <a:schemeClr val="dk1"/>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grpSp>
        <p:nvGrpSpPr>
          <p:cNvPr id="329" name="Google Shape;329;p39"/>
          <p:cNvGrpSpPr/>
          <p:nvPr/>
        </p:nvGrpSpPr>
        <p:grpSpPr>
          <a:xfrm>
            <a:off x="6178556" y="1485933"/>
            <a:ext cx="548836" cy="522837"/>
            <a:chOff x="3043239" y="3215626"/>
            <a:chExt cx="366008" cy="348670"/>
          </a:xfrm>
        </p:grpSpPr>
        <p:sp>
          <p:nvSpPr>
            <p:cNvPr id="330" name="Google Shape;330;p3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gradFill>
              <a:gsLst>
                <a:gs pos="0">
                  <a:srgbClr val="8AFDFF"/>
                </a:gs>
                <a:gs pos="35000">
                  <a:srgbClr val="ADFBFF"/>
                </a:gs>
                <a:gs pos="100000">
                  <a:srgbClr val="DBFEFF"/>
                </a:gs>
              </a:gsLst>
              <a:lin ang="16200000" scaled="0"/>
            </a:gradFill>
            <a:ln cap="flat" cmpd="sng" w="9525">
              <a:solidFill>
                <a:srgbClr val="5FD1FC"/>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31" name="Google Shape;331;p3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gradFill>
              <a:gsLst>
                <a:gs pos="0">
                  <a:srgbClr val="8AFDFF"/>
                </a:gs>
                <a:gs pos="35000">
                  <a:srgbClr val="ADFBFF"/>
                </a:gs>
                <a:gs pos="100000">
                  <a:srgbClr val="DBFEFF"/>
                </a:gs>
              </a:gsLst>
              <a:lin ang="16200000" scaled="0"/>
            </a:gradFill>
            <a:ln cap="flat" cmpd="sng" w="9525">
              <a:solidFill>
                <a:srgbClr val="5FD1FC"/>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grpSp>
      <p:grpSp>
        <p:nvGrpSpPr>
          <p:cNvPr id="332" name="Google Shape;332;p39"/>
          <p:cNvGrpSpPr/>
          <p:nvPr/>
        </p:nvGrpSpPr>
        <p:grpSpPr>
          <a:xfrm>
            <a:off x="6805531" y="1485933"/>
            <a:ext cx="548836" cy="522837"/>
            <a:chOff x="3043239" y="3215626"/>
            <a:chExt cx="366008" cy="348670"/>
          </a:xfrm>
        </p:grpSpPr>
        <p:sp>
          <p:nvSpPr>
            <p:cNvPr id="333" name="Google Shape;333;p3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gradFill>
              <a:gsLst>
                <a:gs pos="0">
                  <a:srgbClr val="8AFDFF"/>
                </a:gs>
                <a:gs pos="35000">
                  <a:srgbClr val="ADFBFF"/>
                </a:gs>
                <a:gs pos="100000">
                  <a:srgbClr val="DBFEFF"/>
                </a:gs>
              </a:gsLst>
              <a:lin ang="16200000" scaled="0"/>
            </a:gradFill>
            <a:ln cap="flat" cmpd="sng" w="9525">
              <a:solidFill>
                <a:srgbClr val="5FD1FC"/>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4" name="Google Shape;334;p3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gradFill>
              <a:gsLst>
                <a:gs pos="0">
                  <a:srgbClr val="8AFDFF"/>
                </a:gs>
                <a:gs pos="35000">
                  <a:srgbClr val="ADFBFF"/>
                </a:gs>
                <a:gs pos="100000">
                  <a:srgbClr val="DBFEFF"/>
                </a:gs>
              </a:gsLst>
              <a:lin ang="16200000" scaled="0"/>
            </a:gradFill>
            <a:ln cap="flat" cmpd="sng" w="9525">
              <a:solidFill>
                <a:srgbClr val="5FD1FC"/>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grpSp>
        <p:nvGrpSpPr>
          <p:cNvPr id="335" name="Google Shape;335;p39"/>
          <p:cNvGrpSpPr/>
          <p:nvPr/>
        </p:nvGrpSpPr>
        <p:grpSpPr>
          <a:xfrm>
            <a:off x="7432506" y="1485933"/>
            <a:ext cx="548836" cy="522837"/>
            <a:chOff x="3043239" y="3215626"/>
            <a:chExt cx="366008" cy="348670"/>
          </a:xfrm>
        </p:grpSpPr>
        <p:sp>
          <p:nvSpPr>
            <p:cNvPr id="336" name="Google Shape;336;p3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gradFill>
              <a:gsLst>
                <a:gs pos="0">
                  <a:srgbClr val="8AFDFF"/>
                </a:gs>
                <a:gs pos="35000">
                  <a:srgbClr val="ADFBFF"/>
                </a:gs>
                <a:gs pos="100000">
                  <a:srgbClr val="DBFEFF"/>
                </a:gs>
              </a:gsLst>
              <a:lin ang="16200000" scaled="0"/>
            </a:gradFill>
            <a:ln cap="flat" cmpd="sng" w="9525">
              <a:solidFill>
                <a:srgbClr val="5FD1FC"/>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37" name="Google Shape;337;p3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gradFill>
              <a:gsLst>
                <a:gs pos="0">
                  <a:srgbClr val="8AFDFF"/>
                </a:gs>
                <a:gs pos="35000">
                  <a:srgbClr val="ADFBFF"/>
                </a:gs>
                <a:gs pos="100000">
                  <a:srgbClr val="DBFEFF"/>
                </a:gs>
              </a:gsLst>
              <a:lin ang="16200000" scaled="0"/>
            </a:gradFill>
            <a:ln cap="flat" cmpd="sng" w="9525">
              <a:solidFill>
                <a:srgbClr val="5FD1FC"/>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pic>
        <p:nvPicPr>
          <p:cNvPr id="342" name="Google Shape;342;p40"/>
          <p:cNvPicPr preferRelativeResize="0"/>
          <p:nvPr/>
        </p:nvPicPr>
        <p:blipFill rotWithShape="1">
          <a:blip r:embed="rId3">
            <a:alphaModFix/>
          </a:blip>
          <a:srcRect b="0" l="0" r="0" t="0"/>
          <a:stretch/>
        </p:blipFill>
        <p:spPr>
          <a:xfrm>
            <a:off x="106831" y="-3504563"/>
            <a:ext cx="2673612" cy="6031844"/>
          </a:xfrm>
          <a:prstGeom prst="rect">
            <a:avLst/>
          </a:prstGeom>
          <a:noFill/>
          <a:ln>
            <a:noFill/>
          </a:ln>
        </p:spPr>
      </p:pic>
      <p:pic>
        <p:nvPicPr>
          <p:cNvPr id="343" name="Google Shape;343;p40"/>
          <p:cNvPicPr preferRelativeResize="0"/>
          <p:nvPr/>
        </p:nvPicPr>
        <p:blipFill rotWithShape="1">
          <a:blip r:embed="rId4">
            <a:alphaModFix/>
          </a:blip>
          <a:srcRect b="0" l="0" r="0" t="0"/>
          <a:stretch/>
        </p:blipFill>
        <p:spPr>
          <a:xfrm flipH="1" rot="10800000">
            <a:off x="6273604" y="-3954195"/>
            <a:ext cx="2763565" cy="6234859"/>
          </a:xfrm>
          <a:prstGeom prst="rect">
            <a:avLst/>
          </a:prstGeom>
          <a:noFill/>
          <a:ln>
            <a:noFill/>
          </a:ln>
        </p:spPr>
      </p:pic>
      <p:sp>
        <p:nvSpPr>
          <p:cNvPr id="344" name="Google Shape;344;p40"/>
          <p:cNvSpPr txBox="1"/>
          <p:nvPr/>
        </p:nvSpPr>
        <p:spPr>
          <a:xfrm>
            <a:off x="540501" y="450770"/>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6000"/>
              <a:buFont typeface="Exo 2"/>
              <a:buNone/>
            </a:pPr>
            <a:r>
              <a:rPr b="1" lang="en" sz="4400">
                <a:solidFill>
                  <a:schemeClr val="dk1"/>
                </a:solidFill>
                <a:latin typeface="Exo 2"/>
                <a:ea typeface="Exo 2"/>
                <a:cs typeface="Exo 2"/>
                <a:sym typeface="Exo 2"/>
              </a:rPr>
              <a:t>3 Year </a:t>
            </a:r>
            <a:r>
              <a:rPr b="1" i="0" lang="en" sz="4400" u="none" cap="none" strike="noStrike">
                <a:solidFill>
                  <a:schemeClr val="dk1"/>
                </a:solidFill>
                <a:latin typeface="Exo 2"/>
                <a:ea typeface="Exo 2"/>
                <a:cs typeface="Exo 2"/>
                <a:sym typeface="Exo 2"/>
              </a:rPr>
              <a:t>Estimate Investment:</a:t>
            </a:r>
            <a:endParaRPr b="1" i="0" sz="4400" u="none" cap="none" strike="noStrike">
              <a:solidFill>
                <a:schemeClr val="dk1"/>
              </a:solidFill>
              <a:latin typeface="Exo 2"/>
              <a:ea typeface="Exo 2"/>
              <a:cs typeface="Exo 2"/>
              <a:sym typeface="Exo 2"/>
            </a:endParaRPr>
          </a:p>
        </p:txBody>
      </p:sp>
      <p:sp>
        <p:nvSpPr>
          <p:cNvPr id="345" name="Google Shape;345;p40"/>
          <p:cNvSpPr txBox="1"/>
          <p:nvPr/>
        </p:nvSpPr>
        <p:spPr>
          <a:xfrm>
            <a:off x="601461" y="1949481"/>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6000"/>
              <a:buFont typeface="Exo 2"/>
              <a:buNone/>
            </a:pPr>
            <a:r>
              <a:rPr b="1" i="0" lang="en" sz="4400" u="none" cap="none" strike="noStrike">
                <a:solidFill>
                  <a:schemeClr val="dk1"/>
                </a:solidFill>
                <a:latin typeface="Exo 2"/>
                <a:ea typeface="Exo 2"/>
                <a:cs typeface="Exo 2"/>
                <a:sym typeface="Exo 2"/>
              </a:rPr>
              <a:t>1,00,000 US Dollars</a:t>
            </a:r>
            <a:endParaRPr b="1" i="0" sz="4400" u="none" cap="none" strike="noStrike">
              <a:solidFill>
                <a:schemeClr val="dk1"/>
              </a:solidFill>
              <a:latin typeface="Exo 2"/>
              <a:ea typeface="Exo 2"/>
              <a:cs typeface="Exo 2"/>
              <a:sym typeface="Exo 2"/>
            </a:endParaRPr>
          </a:p>
        </p:txBody>
      </p:sp>
      <p:sp>
        <p:nvSpPr>
          <p:cNvPr id="346" name="Google Shape;346;p40"/>
          <p:cNvSpPr txBox="1"/>
          <p:nvPr/>
        </p:nvSpPr>
        <p:spPr>
          <a:xfrm>
            <a:off x="540501" y="3159292"/>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6000"/>
              <a:buFont typeface="Exo 2"/>
              <a:buNone/>
            </a:pPr>
            <a:r>
              <a:rPr b="1" i="0" lang="en" sz="4400" u="none" cap="none" strike="noStrike">
                <a:solidFill>
                  <a:schemeClr val="dk1"/>
                </a:solidFill>
                <a:latin typeface="Exo 2"/>
                <a:ea typeface="Exo 2"/>
                <a:cs typeface="Exo 2"/>
                <a:sym typeface="Exo 2"/>
              </a:rPr>
              <a:t>82,58,230 Indian Rupees</a:t>
            </a:r>
            <a:endParaRPr b="1" i="0" sz="4400" u="none" cap="none" strike="noStrike">
              <a:solidFill>
                <a:schemeClr val="dk1"/>
              </a:solidFill>
              <a:latin typeface="Exo 2"/>
              <a:ea typeface="Exo 2"/>
              <a:cs typeface="Exo 2"/>
              <a:sym typeface="Exo 2"/>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pic>
        <p:nvPicPr>
          <p:cNvPr id="351" name="Google Shape;351;p41"/>
          <p:cNvPicPr preferRelativeResize="0"/>
          <p:nvPr/>
        </p:nvPicPr>
        <p:blipFill rotWithShape="1">
          <a:blip r:embed="rId3">
            <a:alphaModFix/>
          </a:blip>
          <a:srcRect b="0" l="0" r="0" t="0"/>
          <a:stretch/>
        </p:blipFill>
        <p:spPr>
          <a:xfrm>
            <a:off x="1002902" y="1806551"/>
            <a:ext cx="2613950" cy="2613925"/>
          </a:xfrm>
          <a:prstGeom prst="rect">
            <a:avLst/>
          </a:prstGeom>
          <a:noFill/>
          <a:ln>
            <a:noFill/>
          </a:ln>
          <a:effectLst>
            <a:reflection blurRad="0" dir="5400000" dist="38100" endA="0" endPos="30000" fadeDir="5400012" kx="0" rotWithShape="0" algn="bl" stPos="0" sy="-100000" ky="0"/>
          </a:effectLst>
        </p:spPr>
      </p:pic>
      <p:pic>
        <p:nvPicPr>
          <p:cNvPr id="352" name="Google Shape;352;p41"/>
          <p:cNvPicPr preferRelativeResize="0"/>
          <p:nvPr/>
        </p:nvPicPr>
        <p:blipFill rotWithShape="1">
          <a:blip r:embed="rId4">
            <a:alphaModFix/>
          </a:blip>
          <a:srcRect b="0" l="0" r="0" t="0"/>
          <a:stretch/>
        </p:blipFill>
        <p:spPr>
          <a:xfrm>
            <a:off x="5240175" y="1806549"/>
            <a:ext cx="2731500" cy="2731500"/>
          </a:xfrm>
          <a:prstGeom prst="rect">
            <a:avLst/>
          </a:prstGeom>
          <a:noFill/>
          <a:ln>
            <a:noFill/>
          </a:ln>
          <a:effectLst>
            <a:reflection blurRad="0" dir="5400000" dist="38100" endA="0" endPos="30000" fadeDir="5400012" kx="0" rotWithShape="0" algn="bl" stPos="0" sy="-100000" ky="0"/>
          </a:effectLst>
        </p:spPr>
      </p:pic>
      <p:sp>
        <p:nvSpPr>
          <p:cNvPr id="353" name="Google Shape;353;p41"/>
          <p:cNvSpPr txBox="1"/>
          <p:nvPr/>
        </p:nvSpPr>
        <p:spPr>
          <a:xfrm>
            <a:off x="719550" y="348350"/>
            <a:ext cx="77049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Exo 2"/>
                <a:ea typeface="Exo 2"/>
                <a:cs typeface="Exo 2"/>
                <a:sym typeface="Exo 2"/>
              </a:rPr>
              <a:t>But </a:t>
            </a:r>
            <a:r>
              <a:rPr b="1" lang="en" sz="1800">
                <a:solidFill>
                  <a:schemeClr val="dk1"/>
                </a:solidFill>
                <a:latin typeface="Exo 2"/>
                <a:ea typeface="Exo 2"/>
                <a:cs typeface="Exo 2"/>
                <a:sym typeface="Exo 2"/>
              </a:rPr>
              <a:t>due</a:t>
            </a:r>
            <a:r>
              <a:rPr b="1" lang="en" sz="1800">
                <a:solidFill>
                  <a:schemeClr val="dk1"/>
                </a:solidFill>
                <a:latin typeface="Exo 2"/>
                <a:ea typeface="Exo 2"/>
                <a:cs typeface="Exo 2"/>
                <a:sym typeface="Exo 2"/>
              </a:rPr>
              <a:t> to our 2 pre-existing </a:t>
            </a:r>
            <a:r>
              <a:rPr b="1" lang="en" sz="1800">
                <a:solidFill>
                  <a:schemeClr val="dk1"/>
                </a:solidFill>
                <a:latin typeface="Exo 2"/>
                <a:ea typeface="Exo 2"/>
                <a:cs typeface="Exo 2"/>
                <a:sym typeface="Exo 2"/>
              </a:rPr>
              <a:t>successful</a:t>
            </a:r>
            <a:r>
              <a:rPr b="1" lang="en" sz="1800">
                <a:solidFill>
                  <a:schemeClr val="dk1"/>
                </a:solidFill>
                <a:latin typeface="Exo 2"/>
                <a:ea typeface="Exo 2"/>
                <a:cs typeface="Exo 2"/>
                <a:sym typeface="Exo 2"/>
              </a:rPr>
              <a:t> companies we Will be able to run our product AT ₹0 COST, just </a:t>
            </a:r>
            <a:r>
              <a:rPr b="1" lang="en" sz="1800">
                <a:solidFill>
                  <a:schemeClr val="dk1"/>
                </a:solidFill>
                <a:latin typeface="Exo 2"/>
                <a:ea typeface="Exo 2"/>
                <a:cs typeface="Exo 2"/>
                <a:sym typeface="Exo 2"/>
              </a:rPr>
              <a:t>because</a:t>
            </a:r>
            <a:r>
              <a:rPr b="1" lang="en" sz="1800">
                <a:solidFill>
                  <a:schemeClr val="dk1"/>
                </a:solidFill>
                <a:latin typeface="Exo 2"/>
                <a:ea typeface="Exo 2"/>
                <a:cs typeface="Exo 2"/>
                <a:sym typeface="Exo 2"/>
              </a:rPr>
              <a:t> most of our </a:t>
            </a:r>
            <a:r>
              <a:rPr b="1" lang="en" sz="1800">
                <a:solidFill>
                  <a:schemeClr val="dk1"/>
                </a:solidFill>
                <a:latin typeface="Exo 2"/>
                <a:ea typeface="Exo 2"/>
                <a:cs typeface="Exo 2"/>
                <a:sym typeface="Exo 2"/>
              </a:rPr>
              <a:t>resources</a:t>
            </a:r>
            <a:r>
              <a:rPr b="1" lang="en" sz="1800">
                <a:solidFill>
                  <a:schemeClr val="dk1"/>
                </a:solidFill>
                <a:latin typeface="Exo 2"/>
                <a:ea typeface="Exo 2"/>
                <a:cs typeface="Exo 2"/>
                <a:sym typeface="Exo 2"/>
              </a:rPr>
              <a:t> in need would be </a:t>
            </a:r>
            <a:r>
              <a:rPr b="1" lang="en" sz="1800">
                <a:solidFill>
                  <a:schemeClr val="dk1"/>
                </a:solidFill>
                <a:latin typeface="Exo 2"/>
                <a:ea typeface="Exo 2"/>
                <a:cs typeface="Exo 2"/>
                <a:sym typeface="Exo 2"/>
              </a:rPr>
              <a:t>provided</a:t>
            </a:r>
            <a:r>
              <a:rPr b="1" lang="en" sz="1800">
                <a:solidFill>
                  <a:schemeClr val="dk1"/>
                </a:solidFill>
                <a:latin typeface="Exo 2"/>
                <a:ea typeface="Exo 2"/>
                <a:cs typeface="Exo 2"/>
                <a:sym typeface="Exo 2"/>
              </a:rPr>
              <a:t> by our </a:t>
            </a:r>
            <a:r>
              <a:rPr b="1" lang="en" sz="1800">
                <a:solidFill>
                  <a:schemeClr val="dk1"/>
                </a:solidFill>
                <a:latin typeface="Exo 2"/>
                <a:ea typeface="Exo 2"/>
                <a:cs typeface="Exo 2"/>
                <a:sym typeface="Exo 2"/>
              </a:rPr>
              <a:t>pre existing</a:t>
            </a:r>
            <a:r>
              <a:rPr b="1" lang="en" sz="1800">
                <a:solidFill>
                  <a:schemeClr val="dk1"/>
                </a:solidFill>
                <a:latin typeface="Exo 2"/>
                <a:ea typeface="Exo 2"/>
                <a:cs typeface="Exo 2"/>
                <a:sym typeface="Exo 2"/>
              </a:rPr>
              <a:t> companies free of cost.</a:t>
            </a:r>
            <a:endParaRPr b="1" sz="1800">
              <a:solidFill>
                <a:schemeClr val="dk1"/>
              </a:solidFill>
              <a:latin typeface="Exo 2"/>
              <a:ea typeface="Exo 2"/>
              <a:cs typeface="Exo 2"/>
              <a:sym typeface="Exo 2"/>
            </a:endParaRPr>
          </a:p>
        </p:txBody>
      </p:sp>
      <p:sp>
        <p:nvSpPr>
          <p:cNvPr id="354" name="Google Shape;354;p41"/>
          <p:cNvSpPr txBox="1"/>
          <p:nvPr/>
        </p:nvSpPr>
        <p:spPr>
          <a:xfrm>
            <a:off x="1512975" y="1507625"/>
            <a:ext cx="770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Exo 2"/>
                <a:ea typeface="Exo 2"/>
                <a:cs typeface="Exo 2"/>
                <a:sym typeface="Exo 2"/>
              </a:rPr>
              <a:t>HOSTING COMPANY</a:t>
            </a:r>
            <a:endParaRPr b="1" sz="1200">
              <a:solidFill>
                <a:schemeClr val="dk1"/>
              </a:solidFill>
              <a:latin typeface="Exo 2"/>
              <a:ea typeface="Exo 2"/>
              <a:cs typeface="Exo 2"/>
              <a:sym typeface="Exo 2"/>
            </a:endParaRPr>
          </a:p>
        </p:txBody>
      </p:sp>
      <p:sp>
        <p:nvSpPr>
          <p:cNvPr id="355" name="Google Shape;355;p41"/>
          <p:cNvSpPr txBox="1"/>
          <p:nvPr/>
        </p:nvSpPr>
        <p:spPr>
          <a:xfrm>
            <a:off x="5188950" y="1507625"/>
            <a:ext cx="770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Exo 2"/>
                <a:ea typeface="Exo 2"/>
                <a:cs typeface="Exo 2"/>
                <a:sym typeface="Exo 2"/>
              </a:rPr>
              <a:t>SOFTWARE DEVELOPMENT </a:t>
            </a:r>
            <a:r>
              <a:rPr b="1" lang="en" sz="1200">
                <a:solidFill>
                  <a:schemeClr val="dk1"/>
                </a:solidFill>
                <a:latin typeface="Exo 2"/>
                <a:ea typeface="Exo 2"/>
                <a:cs typeface="Exo 2"/>
                <a:sym typeface="Exo 2"/>
              </a:rPr>
              <a:t>COMPANY</a:t>
            </a:r>
            <a:endParaRPr b="1" sz="1200">
              <a:solidFill>
                <a:schemeClr val="dk1"/>
              </a:solidFill>
              <a:latin typeface="Exo 2"/>
              <a:ea typeface="Exo 2"/>
              <a:cs typeface="Exo 2"/>
              <a:sym typeface="Exo 2"/>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4"/>
          <p:cNvPicPr preferRelativeResize="0"/>
          <p:nvPr/>
        </p:nvPicPr>
        <p:blipFill rotWithShape="1">
          <a:blip r:embed="rId3">
            <a:alphaModFix/>
          </a:blip>
          <a:srcRect b="0" l="0" r="0" t="0"/>
          <a:stretch/>
        </p:blipFill>
        <p:spPr>
          <a:xfrm flipH="1" rot="10800000">
            <a:off x="106831" y="3011926"/>
            <a:ext cx="2673612" cy="6031844"/>
          </a:xfrm>
          <a:prstGeom prst="rect">
            <a:avLst/>
          </a:prstGeom>
          <a:noFill/>
          <a:ln>
            <a:noFill/>
          </a:ln>
        </p:spPr>
      </p:pic>
      <p:pic>
        <p:nvPicPr>
          <p:cNvPr id="137" name="Google Shape;137;p24"/>
          <p:cNvPicPr preferRelativeResize="0"/>
          <p:nvPr/>
        </p:nvPicPr>
        <p:blipFill rotWithShape="1">
          <a:blip r:embed="rId4">
            <a:alphaModFix/>
          </a:blip>
          <a:srcRect b="0" l="0" r="0" t="0"/>
          <a:stretch/>
        </p:blipFill>
        <p:spPr>
          <a:xfrm>
            <a:off x="6273604" y="3258544"/>
            <a:ext cx="2763565" cy="6234859"/>
          </a:xfrm>
          <a:prstGeom prst="rect">
            <a:avLst/>
          </a:prstGeom>
          <a:noFill/>
          <a:ln>
            <a:noFill/>
          </a:ln>
        </p:spPr>
      </p:pic>
      <p:sp>
        <p:nvSpPr>
          <p:cNvPr id="138" name="Google Shape;138;p24"/>
          <p:cNvSpPr txBox="1"/>
          <p:nvPr/>
        </p:nvSpPr>
        <p:spPr>
          <a:xfrm>
            <a:off x="598950" y="539827"/>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9600"/>
              <a:buFont typeface="Exo 2"/>
              <a:buNone/>
            </a:pPr>
            <a:r>
              <a:rPr b="1" lang="en" sz="6600">
                <a:solidFill>
                  <a:schemeClr val="dk1"/>
                </a:solidFill>
                <a:latin typeface="Exo 2"/>
                <a:ea typeface="Exo 2"/>
                <a:cs typeface="Exo 2"/>
                <a:sym typeface="Exo 2"/>
              </a:rPr>
              <a:t>Theme: </a:t>
            </a:r>
            <a:endParaRPr b="1" i="0" sz="6600" u="none" cap="none" strike="noStrike">
              <a:solidFill>
                <a:schemeClr val="dk1"/>
              </a:solidFill>
              <a:latin typeface="Exo 2"/>
              <a:ea typeface="Exo 2"/>
              <a:cs typeface="Exo 2"/>
              <a:sym typeface="Exo 2"/>
            </a:endParaRPr>
          </a:p>
        </p:txBody>
      </p:sp>
      <p:sp>
        <p:nvSpPr>
          <p:cNvPr id="139" name="Google Shape;139;p24"/>
          <p:cNvSpPr txBox="1"/>
          <p:nvPr/>
        </p:nvSpPr>
        <p:spPr>
          <a:xfrm>
            <a:off x="-639750" y="2017800"/>
            <a:ext cx="101949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9600"/>
              <a:buFont typeface="Exo 2"/>
              <a:buNone/>
            </a:pPr>
            <a:r>
              <a:rPr b="1" i="1" lang="en" sz="4500">
                <a:solidFill>
                  <a:schemeClr val="dk1"/>
                </a:solidFill>
                <a:latin typeface="Exo 2"/>
                <a:ea typeface="Exo 2"/>
                <a:cs typeface="Exo 2"/>
                <a:sym typeface="Exo 2"/>
              </a:rPr>
              <a:t>Enhancing Local Governance through Technology:</a:t>
            </a:r>
            <a:endParaRPr b="1" i="1" sz="4500" u="none" cap="none" strike="noStrike">
              <a:solidFill>
                <a:schemeClr val="dk1"/>
              </a:solidFill>
              <a:latin typeface="Exo 2"/>
              <a:ea typeface="Exo 2"/>
              <a:cs typeface="Exo 2"/>
              <a:sym typeface="Exo 2"/>
            </a:endParaRPr>
          </a:p>
        </p:txBody>
      </p:sp>
      <p:pic>
        <p:nvPicPr>
          <p:cNvPr id="140" name="Google Shape;140;p24"/>
          <p:cNvPicPr preferRelativeResize="0"/>
          <p:nvPr/>
        </p:nvPicPr>
        <p:blipFill rotWithShape="1">
          <a:blip r:embed="rId5">
            <a:alphaModFix/>
          </a:blip>
          <a:srcRect b="0" l="0" r="0" t="0"/>
          <a:stretch/>
        </p:blipFill>
        <p:spPr>
          <a:xfrm>
            <a:off x="3096788" y="3190976"/>
            <a:ext cx="2400683" cy="18763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pic>
        <p:nvPicPr>
          <p:cNvPr id="360" name="Google Shape;360;p42"/>
          <p:cNvPicPr preferRelativeResize="0"/>
          <p:nvPr/>
        </p:nvPicPr>
        <p:blipFill rotWithShape="1">
          <a:blip r:embed="rId3">
            <a:alphaModFix/>
          </a:blip>
          <a:srcRect b="0" l="0" r="0" t="0"/>
          <a:stretch/>
        </p:blipFill>
        <p:spPr>
          <a:xfrm>
            <a:off x="5789997" y="1795549"/>
            <a:ext cx="1622156" cy="1583682"/>
          </a:xfrm>
          <a:prstGeom prst="rect">
            <a:avLst/>
          </a:prstGeom>
          <a:noFill/>
          <a:ln>
            <a:noFill/>
          </a:ln>
        </p:spPr>
      </p:pic>
      <p:pic>
        <p:nvPicPr>
          <p:cNvPr id="361" name="Google Shape;361;p42"/>
          <p:cNvPicPr preferRelativeResize="0"/>
          <p:nvPr/>
        </p:nvPicPr>
        <p:blipFill rotWithShape="1">
          <a:blip r:embed="rId4">
            <a:alphaModFix/>
          </a:blip>
          <a:srcRect b="0" l="0" r="0" t="0"/>
          <a:stretch/>
        </p:blipFill>
        <p:spPr>
          <a:xfrm flipH="1" rot="10800000">
            <a:off x="106831" y="3011926"/>
            <a:ext cx="2673612" cy="6031844"/>
          </a:xfrm>
          <a:prstGeom prst="rect">
            <a:avLst/>
          </a:prstGeom>
          <a:noFill/>
          <a:ln>
            <a:noFill/>
          </a:ln>
        </p:spPr>
      </p:pic>
      <p:pic>
        <p:nvPicPr>
          <p:cNvPr id="362" name="Google Shape;362;p42"/>
          <p:cNvPicPr preferRelativeResize="0"/>
          <p:nvPr/>
        </p:nvPicPr>
        <p:blipFill rotWithShape="1">
          <a:blip r:embed="rId5">
            <a:alphaModFix/>
          </a:blip>
          <a:srcRect b="0" l="0" r="0" t="0"/>
          <a:stretch/>
        </p:blipFill>
        <p:spPr>
          <a:xfrm>
            <a:off x="6273604" y="3258544"/>
            <a:ext cx="2763565" cy="6234859"/>
          </a:xfrm>
          <a:prstGeom prst="rect">
            <a:avLst/>
          </a:prstGeom>
          <a:noFill/>
          <a:ln>
            <a:noFill/>
          </a:ln>
        </p:spPr>
      </p:pic>
      <p:sp>
        <p:nvSpPr>
          <p:cNvPr id="363" name="Google Shape;363;p42"/>
          <p:cNvSpPr/>
          <p:nvPr/>
        </p:nvSpPr>
        <p:spPr>
          <a:xfrm>
            <a:off x="5120950" y="1685850"/>
            <a:ext cx="2976900" cy="1771800"/>
          </a:xfrm>
          <a:prstGeom prst="roundRect">
            <a:avLst>
              <a:gd fmla="val 4432"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42"/>
          <p:cNvSpPr txBox="1"/>
          <p:nvPr/>
        </p:nvSpPr>
        <p:spPr>
          <a:xfrm>
            <a:off x="713250" y="536727"/>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9600"/>
              <a:buFont typeface="Exo 2"/>
              <a:buNone/>
            </a:pPr>
            <a:r>
              <a:rPr b="1" i="0" lang="en" sz="6000" u="none" cap="none" strike="noStrike">
                <a:solidFill>
                  <a:schemeClr val="dk1"/>
                </a:solidFill>
                <a:latin typeface="Exo 2"/>
                <a:ea typeface="Exo 2"/>
                <a:cs typeface="Exo 2"/>
                <a:sym typeface="Exo 2"/>
              </a:rPr>
              <a:t>Product demo</a:t>
            </a:r>
            <a:endParaRPr b="1" i="0" sz="6000" u="none" cap="none" strike="noStrike">
              <a:solidFill>
                <a:schemeClr val="dk1"/>
              </a:solidFill>
              <a:latin typeface="Exo 2"/>
              <a:ea typeface="Exo 2"/>
              <a:cs typeface="Exo 2"/>
              <a:sym typeface="Exo 2"/>
            </a:endParaRPr>
          </a:p>
        </p:txBody>
      </p:sp>
      <p:grpSp>
        <p:nvGrpSpPr>
          <p:cNvPr id="365" name="Google Shape;365;p42"/>
          <p:cNvGrpSpPr/>
          <p:nvPr/>
        </p:nvGrpSpPr>
        <p:grpSpPr>
          <a:xfrm>
            <a:off x="1046160" y="1490557"/>
            <a:ext cx="3723112" cy="3000734"/>
            <a:chOff x="4433225" y="962950"/>
            <a:chExt cx="3996900" cy="3221400"/>
          </a:xfrm>
        </p:grpSpPr>
        <p:sp>
          <p:nvSpPr>
            <p:cNvPr id="366" name="Google Shape;366;p42"/>
            <p:cNvSpPr/>
            <p:nvPr/>
          </p:nvSpPr>
          <p:spPr>
            <a:xfrm>
              <a:off x="5912675" y="3704050"/>
              <a:ext cx="1038000" cy="320100"/>
            </a:xfrm>
            <a:prstGeom prst="trapezoid">
              <a:avLst>
                <a:gd fmla="val 4136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7" name="Google Shape;367;p42"/>
            <p:cNvGrpSpPr/>
            <p:nvPr/>
          </p:nvGrpSpPr>
          <p:grpSpPr>
            <a:xfrm>
              <a:off x="4433225" y="962950"/>
              <a:ext cx="3996900" cy="2741100"/>
              <a:chOff x="1451975" y="725825"/>
              <a:chExt cx="3996900" cy="2741100"/>
            </a:xfrm>
          </p:grpSpPr>
          <p:sp>
            <p:nvSpPr>
              <p:cNvPr id="368" name="Google Shape;368;p42"/>
              <p:cNvSpPr/>
              <p:nvPr/>
            </p:nvSpPr>
            <p:spPr>
              <a:xfrm>
                <a:off x="1451975" y="725825"/>
                <a:ext cx="3996900" cy="2741100"/>
              </a:xfrm>
              <a:prstGeom prst="roundRect">
                <a:avLst>
                  <a:gd fmla="val 3323"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69" name="Google Shape;369;p42"/>
              <p:cNvCxnSpPr/>
              <p:nvPr/>
            </p:nvCxnSpPr>
            <p:spPr>
              <a:xfrm rot="10800000">
                <a:off x="1457400" y="3076575"/>
                <a:ext cx="3990900" cy="0"/>
              </a:xfrm>
              <a:prstGeom prst="straightConnector1">
                <a:avLst/>
              </a:prstGeom>
              <a:noFill/>
              <a:ln cap="flat" cmpd="sng" w="19050">
                <a:solidFill>
                  <a:schemeClr val="accent1"/>
                </a:solidFill>
                <a:prstDash val="solid"/>
                <a:round/>
                <a:headEnd len="sm" w="sm" type="none"/>
                <a:tailEnd len="sm" w="sm" type="none"/>
              </a:ln>
            </p:spPr>
          </p:cxnSp>
          <p:sp>
            <p:nvSpPr>
              <p:cNvPr id="370" name="Google Shape;370;p42"/>
              <p:cNvSpPr/>
              <p:nvPr/>
            </p:nvSpPr>
            <p:spPr>
              <a:xfrm>
                <a:off x="3359975" y="3181350"/>
                <a:ext cx="180900" cy="1809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1" name="Google Shape;371;p42"/>
            <p:cNvSpPr/>
            <p:nvPr/>
          </p:nvSpPr>
          <p:spPr>
            <a:xfrm>
              <a:off x="5547825" y="4024150"/>
              <a:ext cx="1767600" cy="160200"/>
            </a:xfrm>
            <a:prstGeom prst="trapezoid">
              <a:avLst>
                <a:gd fmla="val 4136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72" name="Google Shape;372;p42"/>
          <p:cNvPicPr preferRelativeResize="0"/>
          <p:nvPr/>
        </p:nvPicPr>
        <p:blipFill rotWithShape="1">
          <a:blip r:embed="rId6">
            <a:alphaModFix/>
          </a:blip>
          <a:srcRect b="0" l="0" r="0" t="0"/>
          <a:stretch/>
        </p:blipFill>
        <p:spPr>
          <a:xfrm>
            <a:off x="1143001" y="1685849"/>
            <a:ext cx="3543300" cy="1793857"/>
          </a:xfrm>
          <a:prstGeom prst="rect">
            <a:avLst/>
          </a:prstGeom>
          <a:noFill/>
          <a:ln cap="flat" cmpd="sng" w="12700">
            <a:solidFill>
              <a:srgbClr val="0BC4D9"/>
            </a:solidFill>
            <a:prstDash val="solid"/>
            <a:round/>
            <a:headEnd len="sm" w="sm" type="none"/>
            <a:tailEnd len="sm" w="sm"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pic>
        <p:nvPicPr>
          <p:cNvPr id="377" name="Google Shape;377;p4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378" name="Google Shape;378;p43" title="Final Comp.mp4">
            <a:hlinkClick r:id="rId4"/>
          </p:cNvPr>
          <p:cNvPicPr preferRelativeResize="0"/>
          <p:nvPr/>
        </p:nvPicPr>
        <p:blipFill>
          <a:blip r:embed="rId5">
            <a:alphaModFix/>
          </a:blip>
          <a:stretch>
            <a:fillRect/>
          </a:stretch>
        </p:blipFill>
        <p:spPr>
          <a:xfrm>
            <a:off x="0" y="0"/>
            <a:ext cx="9144000" cy="5143500"/>
          </a:xfrm>
          <a:prstGeom prst="rect">
            <a:avLst/>
          </a:prstGeom>
          <a:noFill/>
          <a:ln>
            <a:noFill/>
          </a:ln>
          <a:effectLst>
            <a:outerShdw blurRad="57150" rotWithShape="0" algn="bl" dir="5400000" dist="19050">
              <a:srgbClr val="000000">
                <a:alpha val="50000"/>
              </a:srgbClr>
            </a:outerShdw>
          </a:effectLst>
        </p:spPr>
      </p:pic>
      <p:sp>
        <p:nvSpPr>
          <p:cNvPr id="379" name="Google Shape;379;p43"/>
          <p:cNvSpPr txBox="1"/>
          <p:nvPr/>
        </p:nvSpPr>
        <p:spPr>
          <a:xfrm>
            <a:off x="143425" y="112700"/>
            <a:ext cx="590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rchivo"/>
                <a:ea typeface="Archivo"/>
                <a:cs typeface="Archivo"/>
                <a:sym typeface="Archivo"/>
              </a:rPr>
              <a:t>VIDEO-:</a:t>
            </a:r>
            <a:endParaRPr>
              <a:solidFill>
                <a:schemeClr val="dk1"/>
              </a:solidFill>
              <a:latin typeface="Archivo"/>
              <a:ea typeface="Archivo"/>
              <a:cs typeface="Archivo"/>
              <a:sym typeface="Archiv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1000"/>
                                        <p:tgtEl>
                                          <p:spTgt spid="3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pic>
        <p:nvPicPr>
          <p:cNvPr id="384" name="Google Shape;384;p44"/>
          <p:cNvPicPr preferRelativeResize="0"/>
          <p:nvPr/>
        </p:nvPicPr>
        <p:blipFill rotWithShape="1">
          <a:blip r:embed="rId3">
            <a:alphaModFix/>
          </a:blip>
          <a:srcRect b="0" l="0" r="0" t="0"/>
          <a:stretch/>
        </p:blipFill>
        <p:spPr>
          <a:xfrm flipH="1" rot="10800000">
            <a:off x="106831" y="3011926"/>
            <a:ext cx="2673612" cy="6031844"/>
          </a:xfrm>
          <a:prstGeom prst="rect">
            <a:avLst/>
          </a:prstGeom>
          <a:noFill/>
          <a:ln>
            <a:noFill/>
          </a:ln>
        </p:spPr>
      </p:pic>
      <p:pic>
        <p:nvPicPr>
          <p:cNvPr id="385" name="Google Shape;385;p44"/>
          <p:cNvPicPr preferRelativeResize="0"/>
          <p:nvPr/>
        </p:nvPicPr>
        <p:blipFill rotWithShape="1">
          <a:blip r:embed="rId4">
            <a:alphaModFix/>
          </a:blip>
          <a:srcRect b="0" l="0" r="0" t="0"/>
          <a:stretch/>
        </p:blipFill>
        <p:spPr>
          <a:xfrm>
            <a:off x="6273604" y="3258544"/>
            <a:ext cx="2763565" cy="6234859"/>
          </a:xfrm>
          <a:prstGeom prst="rect">
            <a:avLst/>
          </a:prstGeom>
          <a:noFill/>
          <a:ln>
            <a:noFill/>
          </a:ln>
        </p:spPr>
      </p:pic>
      <p:pic>
        <p:nvPicPr>
          <p:cNvPr id="386" name="Google Shape;386;p44"/>
          <p:cNvPicPr preferRelativeResize="0"/>
          <p:nvPr/>
        </p:nvPicPr>
        <p:blipFill rotWithShape="1">
          <a:blip r:embed="rId3">
            <a:alphaModFix/>
          </a:blip>
          <a:srcRect b="0" l="0" r="0" t="0"/>
          <a:stretch/>
        </p:blipFill>
        <p:spPr>
          <a:xfrm>
            <a:off x="106831" y="-3504563"/>
            <a:ext cx="2673612" cy="6031844"/>
          </a:xfrm>
          <a:prstGeom prst="rect">
            <a:avLst/>
          </a:prstGeom>
          <a:noFill/>
          <a:ln>
            <a:noFill/>
          </a:ln>
        </p:spPr>
      </p:pic>
      <p:pic>
        <p:nvPicPr>
          <p:cNvPr id="387" name="Google Shape;387;p44"/>
          <p:cNvPicPr preferRelativeResize="0"/>
          <p:nvPr/>
        </p:nvPicPr>
        <p:blipFill rotWithShape="1">
          <a:blip r:embed="rId4">
            <a:alphaModFix/>
          </a:blip>
          <a:srcRect b="0" l="0" r="0" t="0"/>
          <a:stretch/>
        </p:blipFill>
        <p:spPr>
          <a:xfrm flipH="1" rot="10800000">
            <a:off x="6273604" y="-3954195"/>
            <a:ext cx="2763565" cy="6234859"/>
          </a:xfrm>
          <a:prstGeom prst="rect">
            <a:avLst/>
          </a:prstGeom>
          <a:noFill/>
          <a:ln>
            <a:noFill/>
          </a:ln>
        </p:spPr>
      </p:pic>
      <p:sp>
        <p:nvSpPr>
          <p:cNvPr id="388" name="Google Shape;388;p44"/>
          <p:cNvSpPr txBox="1"/>
          <p:nvPr>
            <p:ph type="title"/>
          </p:nvPr>
        </p:nvSpPr>
        <p:spPr>
          <a:xfrm>
            <a:off x="-1223100" y="7117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sz="6600"/>
              <a:t>Thank You</a:t>
            </a:r>
            <a:endParaRPr sz="6600"/>
          </a:p>
        </p:txBody>
      </p:sp>
      <p:sp>
        <p:nvSpPr>
          <p:cNvPr id="389" name="Google Shape;389;p44"/>
          <p:cNvSpPr txBox="1"/>
          <p:nvPr/>
        </p:nvSpPr>
        <p:spPr>
          <a:xfrm>
            <a:off x="-1467283" y="2273205"/>
            <a:ext cx="90036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000"/>
              <a:buFont typeface="Exo 2"/>
              <a:buNone/>
            </a:pPr>
            <a:r>
              <a:rPr b="1" i="0" lang="en" sz="4000" u="none" cap="none" strike="noStrike">
                <a:solidFill>
                  <a:schemeClr val="dk1"/>
                </a:solidFill>
                <a:latin typeface="Exo 2"/>
                <a:ea typeface="Exo 2"/>
                <a:cs typeface="Exo 2"/>
                <a:sym typeface="Exo 2"/>
              </a:rPr>
              <a:t>An Upcoming Start-up:</a:t>
            </a:r>
            <a:endParaRPr b="1" i="0" sz="4000" u="none" cap="none" strike="noStrike">
              <a:solidFill>
                <a:schemeClr val="dk1"/>
              </a:solidFill>
              <a:latin typeface="Exo 2"/>
              <a:ea typeface="Exo 2"/>
              <a:cs typeface="Exo 2"/>
              <a:sym typeface="Exo 2"/>
            </a:endParaRPr>
          </a:p>
        </p:txBody>
      </p:sp>
      <p:sp>
        <p:nvSpPr>
          <p:cNvPr id="390" name="Google Shape;390;p44"/>
          <p:cNvSpPr txBox="1"/>
          <p:nvPr/>
        </p:nvSpPr>
        <p:spPr>
          <a:xfrm>
            <a:off x="-3367446" y="3834666"/>
            <a:ext cx="98973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2800"/>
              <a:buFont typeface="Arial"/>
              <a:buNone/>
            </a:pPr>
            <a:r>
              <a:rPr b="1" lang="en" sz="2100">
                <a:solidFill>
                  <a:schemeClr val="dk1"/>
                </a:solidFill>
                <a:latin typeface="Archivo"/>
                <a:ea typeface="Archivo"/>
                <a:cs typeface="Archivo"/>
                <a:sym typeface="Archivo"/>
              </a:rPr>
              <a:t>By- Bhartesh, Shivaan &amp; Ishaan</a:t>
            </a:r>
            <a:endParaRPr b="1" sz="2100">
              <a:solidFill>
                <a:schemeClr val="dk1"/>
              </a:solidFill>
              <a:latin typeface="Archivo"/>
              <a:ea typeface="Archivo"/>
              <a:cs typeface="Archivo"/>
              <a:sym typeface="Archivo"/>
            </a:endParaRPr>
          </a:p>
          <a:p>
            <a:pPr indent="0" lvl="0" marL="0" marR="0" rtl="0" algn="r">
              <a:lnSpc>
                <a:spcPct val="100000"/>
              </a:lnSpc>
              <a:spcBef>
                <a:spcPts val="0"/>
              </a:spcBef>
              <a:spcAft>
                <a:spcPts val="0"/>
              </a:spcAft>
              <a:buClr>
                <a:schemeClr val="dk1"/>
              </a:buClr>
              <a:buSzPts val="3000"/>
              <a:buFont typeface="Exo 2"/>
              <a:buNone/>
            </a:pPr>
            <a:r>
              <a:t/>
            </a:r>
            <a:endParaRPr b="1" sz="2700">
              <a:solidFill>
                <a:schemeClr val="dk1"/>
              </a:solidFill>
              <a:latin typeface="Exo 2"/>
              <a:ea typeface="Exo 2"/>
              <a:cs typeface="Exo 2"/>
              <a:sym typeface="Exo 2"/>
            </a:endParaRPr>
          </a:p>
        </p:txBody>
      </p:sp>
      <p:pic>
        <p:nvPicPr>
          <p:cNvPr id="391" name="Google Shape;391;p44"/>
          <p:cNvPicPr preferRelativeResize="0"/>
          <p:nvPr/>
        </p:nvPicPr>
        <p:blipFill rotWithShape="1">
          <a:blip r:embed="rId5">
            <a:alphaModFix/>
          </a:blip>
          <a:srcRect b="0" l="0" r="0" t="0"/>
          <a:stretch/>
        </p:blipFill>
        <p:spPr>
          <a:xfrm>
            <a:off x="5549197" y="1478371"/>
            <a:ext cx="3304203" cy="258246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5"/>
          <p:cNvPicPr preferRelativeResize="0"/>
          <p:nvPr/>
        </p:nvPicPr>
        <p:blipFill rotWithShape="1">
          <a:blip r:embed="rId3">
            <a:alphaModFix/>
          </a:blip>
          <a:srcRect b="0" l="0" r="0" t="0"/>
          <a:stretch/>
        </p:blipFill>
        <p:spPr>
          <a:xfrm flipH="1" rot="10800000">
            <a:off x="106831" y="3011926"/>
            <a:ext cx="2673612" cy="6031844"/>
          </a:xfrm>
          <a:prstGeom prst="rect">
            <a:avLst/>
          </a:prstGeom>
          <a:noFill/>
          <a:ln>
            <a:noFill/>
          </a:ln>
        </p:spPr>
      </p:pic>
      <p:pic>
        <p:nvPicPr>
          <p:cNvPr id="146" name="Google Shape;146;p25"/>
          <p:cNvPicPr preferRelativeResize="0"/>
          <p:nvPr/>
        </p:nvPicPr>
        <p:blipFill rotWithShape="1">
          <a:blip r:embed="rId4">
            <a:alphaModFix/>
          </a:blip>
          <a:srcRect b="0" l="0" r="0" t="0"/>
          <a:stretch/>
        </p:blipFill>
        <p:spPr>
          <a:xfrm>
            <a:off x="6273604" y="3258544"/>
            <a:ext cx="2763565" cy="6234859"/>
          </a:xfrm>
          <a:prstGeom prst="rect">
            <a:avLst/>
          </a:prstGeom>
          <a:noFill/>
          <a:ln>
            <a:noFill/>
          </a:ln>
        </p:spPr>
      </p:pic>
      <p:sp>
        <p:nvSpPr>
          <p:cNvPr id="147" name="Google Shape;147;p25"/>
          <p:cNvSpPr txBox="1"/>
          <p:nvPr/>
        </p:nvSpPr>
        <p:spPr>
          <a:xfrm>
            <a:off x="598950" y="1984527"/>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9600"/>
              <a:buFont typeface="Exo 2"/>
              <a:buNone/>
            </a:pPr>
            <a:r>
              <a:rPr b="1" i="0" lang="en" sz="6600" u="none" cap="none" strike="noStrike">
                <a:solidFill>
                  <a:schemeClr val="dk1"/>
                </a:solidFill>
                <a:latin typeface="Exo 2"/>
                <a:ea typeface="Exo 2"/>
                <a:cs typeface="Exo 2"/>
                <a:sym typeface="Exo 2"/>
              </a:rPr>
              <a:t>The Problem:</a:t>
            </a:r>
            <a:endParaRPr b="1" i="0" sz="6600" u="none" cap="none" strike="noStrike">
              <a:solidFill>
                <a:schemeClr val="dk1"/>
              </a:solidFill>
              <a:latin typeface="Exo 2"/>
              <a:ea typeface="Exo 2"/>
              <a:cs typeface="Exo 2"/>
              <a:sym typeface="Exo 2"/>
            </a:endParaRPr>
          </a:p>
        </p:txBody>
      </p:sp>
      <p:sp>
        <p:nvSpPr>
          <p:cNvPr id="148" name="Google Shape;148;p25"/>
          <p:cNvSpPr txBox="1"/>
          <p:nvPr/>
        </p:nvSpPr>
        <p:spPr>
          <a:xfrm>
            <a:off x="0" y="4743300"/>
            <a:ext cx="592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Archivo"/>
                <a:ea typeface="Archivo"/>
                <a:cs typeface="Archivo"/>
                <a:sym typeface="Archivo"/>
              </a:rPr>
              <a:t>C</a:t>
            </a:r>
            <a:endParaRPr>
              <a:solidFill>
                <a:schemeClr val="dk2"/>
              </a:solidFill>
              <a:latin typeface="Archivo"/>
              <a:ea typeface="Archivo"/>
              <a:cs typeface="Archivo"/>
              <a:sym typeface="Archiv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chemeClr val="lt1"/>
            </a:gs>
            <a:gs pos="100000">
              <a:schemeClr val="dk2"/>
            </a:gs>
          </a:gsLst>
          <a:lin ang="10800025" scaled="0"/>
        </a:gradFill>
      </p:bgPr>
    </p:bg>
    <p:spTree>
      <p:nvGrpSpPr>
        <p:cNvPr id="152" name="Shape 152"/>
        <p:cNvGrpSpPr/>
        <p:nvPr/>
      </p:nvGrpSpPr>
      <p:grpSpPr>
        <a:xfrm>
          <a:off x="0" y="0"/>
          <a:ext cx="0" cy="0"/>
          <a:chOff x="0" y="0"/>
          <a:chExt cx="0" cy="0"/>
        </a:xfrm>
      </p:grpSpPr>
      <p:sp>
        <p:nvSpPr>
          <p:cNvPr id="153" name="Google Shape;153;p26"/>
          <p:cNvSpPr txBox="1"/>
          <p:nvPr>
            <p:ph type="title"/>
          </p:nvPr>
        </p:nvSpPr>
        <p:spPr>
          <a:xfrm>
            <a:off x="697675" y="686592"/>
            <a:ext cx="4294800" cy="572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What is the problem?</a:t>
            </a:r>
            <a:endParaRPr/>
          </a:p>
        </p:txBody>
      </p:sp>
      <p:sp>
        <p:nvSpPr>
          <p:cNvPr id="154" name="Google Shape;154;p26"/>
          <p:cNvSpPr txBox="1"/>
          <p:nvPr>
            <p:ph idx="1" type="subTitle"/>
          </p:nvPr>
        </p:nvSpPr>
        <p:spPr>
          <a:xfrm>
            <a:off x="697675" y="1503827"/>
            <a:ext cx="4294800" cy="2298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b="1" lang="en" sz="1600"/>
              <a:t>The increasing use of the internet in our daily lives exposes us to critical challenges. Cyber attacks, compromised cyber security for Indian citizens, ransomware incidents, massive data breaches, Bitcoin scams, and the rise of doxing activities pose severe threats. These threats certainly result in substantial financial losses each month, endangering individuals and organizations.</a:t>
            </a:r>
            <a:endParaRPr b="1" sz="1600"/>
          </a:p>
        </p:txBody>
      </p:sp>
      <p:pic>
        <p:nvPicPr>
          <p:cNvPr id="155" name="Google Shape;155;p26"/>
          <p:cNvPicPr preferRelativeResize="0"/>
          <p:nvPr>
            <p:ph idx="2" type="pic"/>
          </p:nvPr>
        </p:nvPicPr>
        <p:blipFill rotWithShape="1">
          <a:blip r:embed="rId3">
            <a:alphaModFix/>
          </a:blip>
          <a:srcRect b="2352" l="19041" r="33555" t="0"/>
          <a:stretch/>
        </p:blipFill>
        <p:spPr>
          <a:xfrm>
            <a:off x="5400675" y="0"/>
            <a:ext cx="3743324" cy="5143499"/>
          </a:xfrm>
          <a:prstGeom prst="rect">
            <a:avLst/>
          </a:prstGeom>
          <a:noFill/>
          <a:ln>
            <a:noFill/>
          </a:ln>
        </p:spPr>
      </p:pic>
      <p:sp>
        <p:nvSpPr>
          <p:cNvPr id="156" name="Google Shape;156;p26"/>
          <p:cNvSpPr txBox="1"/>
          <p:nvPr/>
        </p:nvSpPr>
        <p:spPr>
          <a:xfrm>
            <a:off x="0" y="4743300"/>
            <a:ext cx="592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Archivo"/>
                <a:ea typeface="Archivo"/>
                <a:cs typeface="Archivo"/>
                <a:sym typeface="Archivo"/>
              </a:rPr>
              <a:t>C</a:t>
            </a:r>
            <a:endParaRPr>
              <a:solidFill>
                <a:schemeClr val="dk2"/>
              </a:solidFill>
              <a:latin typeface="Archivo"/>
              <a:ea typeface="Archivo"/>
              <a:cs typeface="Archivo"/>
              <a:sym typeface="Archiv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7"/>
          <p:cNvPicPr preferRelativeResize="0"/>
          <p:nvPr/>
        </p:nvPicPr>
        <p:blipFill rotWithShape="1">
          <a:blip r:embed="rId3">
            <a:alphaModFix/>
          </a:blip>
          <a:srcRect b="0" l="0" r="0" t="0"/>
          <a:stretch/>
        </p:blipFill>
        <p:spPr>
          <a:xfrm>
            <a:off x="166318" y="1453502"/>
            <a:ext cx="8841841" cy="2144277"/>
          </a:xfrm>
          <a:prstGeom prst="roundRect">
            <a:avLst>
              <a:gd fmla="val 4167" name="adj"/>
            </a:avLst>
          </a:prstGeom>
          <a:solidFill>
            <a:srgbClr val="FFFFFF"/>
          </a:solidFill>
          <a:ln cap="sq" cmpd="sng" w="76200">
            <a:solidFill>
              <a:srgbClr val="EAEAEA"/>
            </a:solidFill>
            <a:prstDash val="solid"/>
            <a:miter lim="800000"/>
            <a:headEnd len="sm" w="sm" type="none"/>
            <a:tailEnd len="sm" w="sm" type="none"/>
          </a:ln>
          <a:effectLst>
            <a:reflection blurRad="0" dir="5400000" dist="5000" endA="0" endPos="28000" kx="0" rotWithShape="0" algn="bl" stA="33000" stPos="0" sy="-100000" ky="0"/>
          </a:effectLst>
        </p:spPr>
      </p:pic>
      <p:sp>
        <p:nvSpPr>
          <p:cNvPr id="162" name="Google Shape;162;p27"/>
          <p:cNvSpPr txBox="1"/>
          <p:nvPr/>
        </p:nvSpPr>
        <p:spPr>
          <a:xfrm>
            <a:off x="0" y="4743300"/>
            <a:ext cx="592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Archivo"/>
                <a:ea typeface="Archivo"/>
                <a:cs typeface="Archivo"/>
                <a:sym typeface="Archivo"/>
              </a:rPr>
              <a:t>B</a:t>
            </a:r>
            <a:endParaRPr>
              <a:solidFill>
                <a:schemeClr val="dk2"/>
              </a:solidFill>
              <a:latin typeface="Archivo"/>
              <a:ea typeface="Archivo"/>
              <a:cs typeface="Archivo"/>
              <a:sym typeface="Archiv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28"/>
          <p:cNvPicPr preferRelativeResize="0"/>
          <p:nvPr/>
        </p:nvPicPr>
        <p:blipFill rotWithShape="1">
          <a:blip r:embed="rId3">
            <a:alphaModFix/>
          </a:blip>
          <a:srcRect b="0" l="0" r="0" t="0"/>
          <a:stretch/>
        </p:blipFill>
        <p:spPr>
          <a:xfrm flipH="1" rot="10800000">
            <a:off x="106831" y="3011926"/>
            <a:ext cx="2673612" cy="6031844"/>
          </a:xfrm>
          <a:prstGeom prst="rect">
            <a:avLst/>
          </a:prstGeom>
          <a:noFill/>
          <a:ln>
            <a:noFill/>
          </a:ln>
        </p:spPr>
      </p:pic>
      <p:pic>
        <p:nvPicPr>
          <p:cNvPr id="168" name="Google Shape;168;p28"/>
          <p:cNvPicPr preferRelativeResize="0"/>
          <p:nvPr/>
        </p:nvPicPr>
        <p:blipFill rotWithShape="1">
          <a:blip r:embed="rId4">
            <a:alphaModFix/>
          </a:blip>
          <a:srcRect b="0" l="0" r="0" t="0"/>
          <a:stretch/>
        </p:blipFill>
        <p:spPr>
          <a:xfrm>
            <a:off x="6273604" y="3258544"/>
            <a:ext cx="2763565" cy="6234859"/>
          </a:xfrm>
          <a:prstGeom prst="rect">
            <a:avLst/>
          </a:prstGeom>
          <a:noFill/>
          <a:ln>
            <a:noFill/>
          </a:ln>
        </p:spPr>
      </p:pic>
      <p:sp>
        <p:nvSpPr>
          <p:cNvPr id="169" name="Google Shape;169;p28"/>
          <p:cNvSpPr txBox="1"/>
          <p:nvPr/>
        </p:nvSpPr>
        <p:spPr>
          <a:xfrm>
            <a:off x="598950" y="1984527"/>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9600"/>
              <a:buFont typeface="Exo 2"/>
              <a:buNone/>
            </a:pPr>
            <a:r>
              <a:rPr b="1" i="0" lang="en" sz="6600" u="none" cap="none" strike="noStrike">
                <a:solidFill>
                  <a:schemeClr val="dk1"/>
                </a:solidFill>
                <a:latin typeface="Exo 2"/>
                <a:ea typeface="Exo 2"/>
                <a:cs typeface="Exo 2"/>
                <a:sym typeface="Exo 2"/>
              </a:rPr>
              <a:t>The Solution:</a:t>
            </a:r>
            <a:endParaRPr b="1" i="0" sz="6600" u="none" cap="none" strike="noStrike">
              <a:solidFill>
                <a:schemeClr val="dk1"/>
              </a:solidFill>
              <a:latin typeface="Exo 2"/>
              <a:ea typeface="Exo 2"/>
              <a:cs typeface="Exo 2"/>
              <a:sym typeface="Exo 2"/>
            </a:endParaRPr>
          </a:p>
        </p:txBody>
      </p:sp>
      <p:sp>
        <p:nvSpPr>
          <p:cNvPr id="170" name="Google Shape;170;p28"/>
          <p:cNvSpPr txBox="1"/>
          <p:nvPr/>
        </p:nvSpPr>
        <p:spPr>
          <a:xfrm>
            <a:off x="0" y="4743300"/>
            <a:ext cx="592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Archivo"/>
                <a:ea typeface="Archivo"/>
                <a:cs typeface="Archivo"/>
                <a:sym typeface="Archivo"/>
              </a:rPr>
              <a:t>C</a:t>
            </a:r>
            <a:endParaRPr>
              <a:solidFill>
                <a:schemeClr val="dk2"/>
              </a:solidFill>
              <a:latin typeface="Archivo"/>
              <a:ea typeface="Archivo"/>
              <a:cs typeface="Archivo"/>
              <a:sym typeface="Archiv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sz="4400"/>
              <a:t>Solution</a:t>
            </a:r>
            <a:endParaRPr sz="4400"/>
          </a:p>
        </p:txBody>
      </p:sp>
      <p:grpSp>
        <p:nvGrpSpPr>
          <p:cNvPr id="176" name="Google Shape;176;p29"/>
          <p:cNvGrpSpPr/>
          <p:nvPr/>
        </p:nvGrpSpPr>
        <p:grpSpPr>
          <a:xfrm rot="674548">
            <a:off x="7568972" y="327949"/>
            <a:ext cx="668939" cy="630618"/>
            <a:chOff x="-1183550" y="3586525"/>
            <a:chExt cx="296175" cy="290550"/>
          </a:xfrm>
        </p:grpSpPr>
        <p:sp>
          <p:nvSpPr>
            <p:cNvPr id="177" name="Google Shape;177;p29"/>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9"/>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9"/>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9"/>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9"/>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9"/>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9"/>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9"/>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9"/>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6" name="Google Shape;186;p29"/>
          <p:cNvSpPr txBox="1"/>
          <p:nvPr/>
        </p:nvSpPr>
        <p:spPr>
          <a:xfrm flipH="1">
            <a:off x="312677" y="1993052"/>
            <a:ext cx="8731570" cy="190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2200" u="none" cap="none" strike="noStrike">
                <a:solidFill>
                  <a:schemeClr val="dk1"/>
                </a:solidFill>
                <a:latin typeface="Archivo"/>
                <a:ea typeface="Archivo"/>
                <a:cs typeface="Archivo"/>
                <a:sym typeface="Archivo"/>
              </a:rPr>
              <a:t>Our upcoming digital security solution, is designed to prioritize Indian Citizen’s online safety. With its advanced features, it will keep the data </a:t>
            </a:r>
            <a:r>
              <a:rPr b="1" lang="en" sz="2200">
                <a:solidFill>
                  <a:schemeClr val="dk1"/>
                </a:solidFill>
                <a:latin typeface="Archivo"/>
                <a:ea typeface="Archivo"/>
                <a:cs typeface="Archivo"/>
                <a:sym typeface="Archivo"/>
              </a:rPr>
              <a:t>always backed up </a:t>
            </a:r>
            <a:r>
              <a:rPr b="1" i="0" lang="en" sz="2200" u="none" cap="none" strike="noStrike">
                <a:solidFill>
                  <a:schemeClr val="dk1"/>
                </a:solidFill>
                <a:latin typeface="Archivo"/>
                <a:ea typeface="Archivo"/>
                <a:cs typeface="Archivo"/>
                <a:sym typeface="Archivo"/>
              </a:rPr>
              <a:t>and monitor activities to ensure  security. Users will be able to securely save any kind of data, including cryptocurrencies, passwords, APIs, and more, in our 5-layered AI-protected vault. Saving your most confidential data will take just a few minutes. </a:t>
            </a:r>
            <a:endParaRPr/>
          </a:p>
        </p:txBody>
      </p:sp>
      <p:sp>
        <p:nvSpPr>
          <p:cNvPr id="187" name="Google Shape;187;p29"/>
          <p:cNvSpPr txBox="1"/>
          <p:nvPr/>
        </p:nvSpPr>
        <p:spPr>
          <a:xfrm>
            <a:off x="0" y="4743300"/>
            <a:ext cx="592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Archivo"/>
                <a:ea typeface="Archivo"/>
                <a:cs typeface="Archivo"/>
                <a:sym typeface="Archivo"/>
              </a:rPr>
              <a:t>C</a:t>
            </a:r>
            <a:endParaRPr>
              <a:solidFill>
                <a:schemeClr val="dk2"/>
              </a:solidFill>
              <a:latin typeface="Archivo"/>
              <a:ea typeface="Archivo"/>
              <a:cs typeface="Archivo"/>
              <a:sym typeface="Archiv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chemeClr val="lt1"/>
            </a:gs>
            <a:gs pos="100000">
              <a:schemeClr val="dk2"/>
            </a:gs>
          </a:gsLst>
          <a:lin ang="8100019" scaled="0"/>
        </a:gradFill>
      </p:bgPr>
    </p:bg>
    <p:spTree>
      <p:nvGrpSpPr>
        <p:cNvPr id="191" name="Shape 191"/>
        <p:cNvGrpSpPr/>
        <p:nvPr/>
      </p:nvGrpSpPr>
      <p:grpSpPr>
        <a:xfrm>
          <a:off x="0" y="0"/>
          <a:ext cx="0" cy="0"/>
          <a:chOff x="0" y="0"/>
          <a:chExt cx="0" cy="0"/>
        </a:xfrm>
      </p:grpSpPr>
      <p:pic>
        <p:nvPicPr>
          <p:cNvPr id="192" name="Google Shape;192;p30"/>
          <p:cNvPicPr preferRelativeResize="0"/>
          <p:nvPr/>
        </p:nvPicPr>
        <p:blipFill rotWithShape="1">
          <a:blip r:embed="rId3">
            <a:alphaModFix/>
          </a:blip>
          <a:srcRect b="0" l="0" r="0" t="0"/>
          <a:stretch/>
        </p:blipFill>
        <p:spPr>
          <a:xfrm>
            <a:off x="6618566" y="2679905"/>
            <a:ext cx="2763565" cy="6234859"/>
          </a:xfrm>
          <a:prstGeom prst="rect">
            <a:avLst/>
          </a:prstGeom>
          <a:noFill/>
          <a:ln>
            <a:noFill/>
          </a:ln>
        </p:spPr>
      </p:pic>
      <p:pic>
        <p:nvPicPr>
          <p:cNvPr id="193" name="Google Shape;193;p30"/>
          <p:cNvPicPr preferRelativeResize="0"/>
          <p:nvPr/>
        </p:nvPicPr>
        <p:blipFill rotWithShape="1">
          <a:blip r:embed="rId4">
            <a:alphaModFix/>
          </a:blip>
          <a:srcRect b="0" l="0" r="0" t="0"/>
          <a:stretch/>
        </p:blipFill>
        <p:spPr>
          <a:xfrm>
            <a:off x="-85731" y="-3504563"/>
            <a:ext cx="2673612" cy="6031844"/>
          </a:xfrm>
          <a:prstGeom prst="rect">
            <a:avLst/>
          </a:prstGeom>
          <a:noFill/>
          <a:ln>
            <a:noFill/>
          </a:ln>
        </p:spPr>
      </p:pic>
      <p:sp>
        <p:nvSpPr>
          <p:cNvPr id="194" name="Google Shape;194;p30"/>
          <p:cNvSpPr txBox="1"/>
          <p:nvPr/>
        </p:nvSpPr>
        <p:spPr>
          <a:xfrm flipH="1">
            <a:off x="3250278" y="1943175"/>
            <a:ext cx="5893722" cy="1907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i="0" lang="en" sz="1400" u="none" cap="none" strike="noStrike">
                <a:solidFill>
                  <a:schemeClr val="dk1"/>
                </a:solidFill>
                <a:latin typeface="Archivo"/>
                <a:ea typeface="Archivo"/>
                <a:cs typeface="Archivo"/>
                <a:sym typeface="Archivo"/>
              </a:rPr>
              <a:t>Introducing BIT-PASS MANAGER™: Our upcoming digital security solution, A powerful mobile, desktop, and website application designed to prioritize your digital security. With its state-of-the-art 5-layer protected digital vault which uses advanced advanced artificial intelligence (AI), BIT-PASS MANAGER™ provides an unparalleled defense against data breaches and ransomware attacks. Our innovative solution ensures your sensitive information remains secure, empowering you to navigate the digital landscape with confidence. Say goodbye to vulnerabilities and embrace peace of mind as BIT-PASS MANAGER™ safeguards your digital presence like never before.</a:t>
            </a:r>
            <a:endParaRPr/>
          </a:p>
        </p:txBody>
      </p:sp>
      <p:sp>
        <p:nvSpPr>
          <p:cNvPr id="195" name="Google Shape;195;p30"/>
          <p:cNvSpPr txBox="1"/>
          <p:nvPr/>
        </p:nvSpPr>
        <p:spPr>
          <a:xfrm>
            <a:off x="713250" y="536727"/>
            <a:ext cx="7717500" cy="57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600"/>
              <a:buFont typeface="Exo 2"/>
              <a:buNone/>
            </a:pPr>
            <a:r>
              <a:rPr b="1" i="0" lang="en" sz="5000" u="none" cap="none" strike="noStrike">
                <a:solidFill>
                  <a:schemeClr val="dk1"/>
                </a:solidFill>
                <a:latin typeface="Exo 2"/>
                <a:ea typeface="Exo 2"/>
                <a:cs typeface="Exo 2"/>
                <a:sym typeface="Exo 2"/>
              </a:rPr>
              <a:t>Our Product</a:t>
            </a:r>
            <a:endParaRPr b="1" i="0" sz="5000" u="none" cap="none" strike="noStrike">
              <a:solidFill>
                <a:schemeClr val="dk1"/>
              </a:solidFill>
              <a:latin typeface="Exo 2"/>
              <a:ea typeface="Exo 2"/>
              <a:cs typeface="Exo 2"/>
              <a:sym typeface="Exo 2"/>
            </a:endParaRPr>
          </a:p>
        </p:txBody>
      </p:sp>
      <p:pic>
        <p:nvPicPr>
          <p:cNvPr id="196" name="Google Shape;196;p30"/>
          <p:cNvPicPr preferRelativeResize="0"/>
          <p:nvPr/>
        </p:nvPicPr>
        <p:blipFill rotWithShape="1">
          <a:blip r:embed="rId5">
            <a:alphaModFix/>
          </a:blip>
          <a:srcRect b="0" l="0" r="0" t="0"/>
          <a:stretch/>
        </p:blipFill>
        <p:spPr>
          <a:xfrm>
            <a:off x="0" y="1566621"/>
            <a:ext cx="3404055" cy="2660508"/>
          </a:xfrm>
          <a:prstGeom prst="rect">
            <a:avLst/>
          </a:prstGeom>
          <a:noFill/>
          <a:ln>
            <a:noFill/>
          </a:ln>
        </p:spPr>
      </p:pic>
      <p:sp>
        <p:nvSpPr>
          <p:cNvPr id="197" name="Google Shape;197;p30"/>
          <p:cNvSpPr txBox="1"/>
          <p:nvPr/>
        </p:nvSpPr>
        <p:spPr>
          <a:xfrm>
            <a:off x="0" y="4743300"/>
            <a:ext cx="592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rchivo"/>
                <a:ea typeface="Archivo"/>
                <a:cs typeface="Archivo"/>
                <a:sym typeface="Archivo"/>
              </a:rPr>
              <a:t>B</a:t>
            </a:r>
            <a:endParaRPr>
              <a:solidFill>
                <a:schemeClr val="lt1"/>
              </a:solidFill>
              <a:latin typeface="Archivo"/>
              <a:ea typeface="Archivo"/>
              <a:cs typeface="Archivo"/>
              <a:sym typeface="Archiv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31"/>
          <p:cNvPicPr preferRelativeResize="0"/>
          <p:nvPr/>
        </p:nvPicPr>
        <p:blipFill rotWithShape="1">
          <a:blip r:embed="rId3">
            <a:alphaModFix/>
          </a:blip>
          <a:srcRect b="0" l="0" r="0" t="0"/>
          <a:stretch/>
        </p:blipFill>
        <p:spPr>
          <a:xfrm>
            <a:off x="6951619" y="-2862938"/>
            <a:ext cx="2673612" cy="6031844"/>
          </a:xfrm>
          <a:prstGeom prst="rect">
            <a:avLst/>
          </a:prstGeom>
          <a:noFill/>
          <a:ln>
            <a:noFill/>
          </a:ln>
        </p:spPr>
      </p:pic>
      <p:sp>
        <p:nvSpPr>
          <p:cNvPr id="203" name="Google Shape;203;p31"/>
          <p:cNvSpPr txBox="1"/>
          <p:nvPr>
            <p:ph type="title"/>
          </p:nvPr>
        </p:nvSpPr>
        <p:spPr>
          <a:xfrm>
            <a:off x="380550" y="319975"/>
            <a:ext cx="8382900" cy="83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t>How Will It Improve Local Governance:</a:t>
            </a:r>
            <a:endParaRPr sz="4500"/>
          </a:p>
        </p:txBody>
      </p:sp>
      <p:sp>
        <p:nvSpPr>
          <p:cNvPr id="204" name="Google Shape;204;p31"/>
          <p:cNvSpPr txBox="1"/>
          <p:nvPr/>
        </p:nvSpPr>
        <p:spPr>
          <a:xfrm>
            <a:off x="380550" y="1432325"/>
            <a:ext cx="8382900" cy="32910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Font typeface="Archivo"/>
              <a:buChar char="➢"/>
            </a:pPr>
            <a:r>
              <a:rPr b="1" lang="en" sz="1300">
                <a:solidFill>
                  <a:schemeClr val="dk1"/>
                </a:solidFill>
                <a:latin typeface="Archivo"/>
                <a:ea typeface="Archivo"/>
                <a:cs typeface="Archivo"/>
                <a:sym typeface="Archivo"/>
              </a:rPr>
              <a:t>By using our encryption technology, local government agencies can secure sensitive information, ensuring that citizen data, financial records, and confidential communications are protected from unauthorized access. Improved data security builds trust among citizens and stakeholders, fostering a positive perception of the government's commitment to safeguarding their information.</a:t>
            </a:r>
            <a:endParaRPr b="1" sz="1300">
              <a:solidFill>
                <a:schemeClr val="dk1"/>
              </a:solidFill>
              <a:latin typeface="Archivo"/>
              <a:ea typeface="Archivo"/>
              <a:cs typeface="Archivo"/>
              <a:sym typeface="Archivo"/>
            </a:endParaRPr>
          </a:p>
          <a:p>
            <a:pPr indent="0" lvl="0" marL="457200" rtl="0" algn="l">
              <a:spcBef>
                <a:spcPts val="0"/>
              </a:spcBef>
              <a:spcAft>
                <a:spcPts val="0"/>
              </a:spcAft>
              <a:buNone/>
            </a:pPr>
            <a:r>
              <a:t/>
            </a:r>
            <a:endParaRPr b="1" sz="1300">
              <a:solidFill>
                <a:schemeClr val="dk1"/>
              </a:solidFill>
              <a:latin typeface="Archivo"/>
              <a:ea typeface="Archivo"/>
              <a:cs typeface="Archivo"/>
              <a:sym typeface="Archivo"/>
            </a:endParaRPr>
          </a:p>
          <a:p>
            <a:pPr indent="-311150" lvl="0" marL="457200" rtl="0" algn="l">
              <a:spcBef>
                <a:spcPts val="0"/>
              </a:spcBef>
              <a:spcAft>
                <a:spcPts val="0"/>
              </a:spcAft>
              <a:buClr>
                <a:schemeClr val="dk1"/>
              </a:buClr>
              <a:buSzPts val="1300"/>
              <a:buFont typeface="Archivo"/>
              <a:buChar char="➢"/>
            </a:pPr>
            <a:r>
              <a:rPr b="1" lang="en" sz="1300">
                <a:solidFill>
                  <a:schemeClr val="dk1"/>
                </a:solidFill>
                <a:latin typeface="Archivo"/>
                <a:ea typeface="Archivo"/>
                <a:cs typeface="Archivo"/>
                <a:sym typeface="Archivo"/>
              </a:rPr>
              <a:t>Implementing Our password manager can simplify and secure citizen access to e-government services. This streamlined access enhances user experience, encourages greater citizen engagement, and promotes a transparent and efficient service delivery process. </a:t>
            </a:r>
            <a:endParaRPr b="1" sz="1300">
              <a:solidFill>
                <a:schemeClr val="dk1"/>
              </a:solidFill>
              <a:latin typeface="Archivo"/>
              <a:ea typeface="Archivo"/>
              <a:cs typeface="Archivo"/>
              <a:sym typeface="Archivo"/>
            </a:endParaRPr>
          </a:p>
          <a:p>
            <a:pPr indent="0" lvl="0" marL="457200" rtl="0" algn="l">
              <a:spcBef>
                <a:spcPts val="0"/>
              </a:spcBef>
              <a:spcAft>
                <a:spcPts val="0"/>
              </a:spcAft>
              <a:buNone/>
            </a:pPr>
            <a:r>
              <a:t/>
            </a:r>
            <a:endParaRPr b="1" sz="1300">
              <a:solidFill>
                <a:schemeClr val="dk1"/>
              </a:solidFill>
              <a:latin typeface="Archivo"/>
              <a:ea typeface="Archivo"/>
              <a:cs typeface="Archivo"/>
              <a:sym typeface="Archivo"/>
            </a:endParaRPr>
          </a:p>
          <a:p>
            <a:pPr indent="-311150" lvl="0" marL="457200" rtl="0" algn="l">
              <a:spcBef>
                <a:spcPts val="0"/>
              </a:spcBef>
              <a:spcAft>
                <a:spcPts val="0"/>
              </a:spcAft>
              <a:buClr>
                <a:schemeClr val="dk1"/>
              </a:buClr>
              <a:buSzPts val="1300"/>
              <a:buFont typeface="Archivo"/>
              <a:buChar char="➢"/>
            </a:pPr>
            <a:r>
              <a:rPr b="1" lang="en" sz="1300">
                <a:solidFill>
                  <a:schemeClr val="dk1"/>
                </a:solidFill>
                <a:latin typeface="Archivo"/>
                <a:ea typeface="Archivo"/>
                <a:cs typeface="Archivo"/>
                <a:sym typeface="Archivo"/>
              </a:rPr>
              <a:t>Secure communication platforms powered by our encrypter enable local officials to share information, collaborate, and make decisions in a confidential and tamper-proof environment.</a:t>
            </a:r>
            <a:endParaRPr b="1" sz="1300">
              <a:solidFill>
                <a:schemeClr val="dk1"/>
              </a:solidFill>
              <a:latin typeface="Archivo"/>
              <a:ea typeface="Archivo"/>
              <a:cs typeface="Archivo"/>
              <a:sym typeface="Archivo"/>
            </a:endParaRPr>
          </a:p>
          <a:p>
            <a:pPr indent="-311150" lvl="0" marL="457200" rtl="0" algn="l">
              <a:spcBef>
                <a:spcPts val="0"/>
              </a:spcBef>
              <a:spcAft>
                <a:spcPts val="0"/>
              </a:spcAft>
              <a:buClr>
                <a:schemeClr val="dk1"/>
              </a:buClr>
              <a:buSzPts val="1300"/>
              <a:buFont typeface="Archivo"/>
              <a:buChar char="➢"/>
            </a:pPr>
            <a:r>
              <a:rPr b="1" lang="en" sz="1300">
                <a:solidFill>
                  <a:schemeClr val="dk1"/>
                </a:solidFill>
                <a:latin typeface="Archivo"/>
                <a:ea typeface="Archivo"/>
                <a:cs typeface="Archivo"/>
                <a:sym typeface="Archivo"/>
              </a:rPr>
              <a:t>Our password manager can help local government employees securely manage their access to various internal systems and databases. This reduces the risk of data breaches caused by weak passwords and unauthorized access.</a:t>
            </a:r>
            <a:endParaRPr b="1" sz="1300">
              <a:solidFill>
                <a:schemeClr val="dk1"/>
              </a:solidFill>
              <a:latin typeface="Archivo"/>
              <a:ea typeface="Archivo"/>
              <a:cs typeface="Archivo"/>
              <a:sym typeface="Archivo"/>
            </a:endParaRPr>
          </a:p>
          <a:p>
            <a:pPr indent="0" lvl="0" marL="457200" rtl="0" algn="l">
              <a:spcBef>
                <a:spcPts val="0"/>
              </a:spcBef>
              <a:spcAft>
                <a:spcPts val="0"/>
              </a:spcAft>
              <a:buNone/>
            </a:pPr>
            <a:r>
              <a:t/>
            </a:r>
            <a:endParaRPr b="1" sz="1300">
              <a:solidFill>
                <a:schemeClr val="dk1"/>
              </a:solidFill>
              <a:latin typeface="Archivo"/>
              <a:ea typeface="Archivo"/>
              <a:cs typeface="Archivo"/>
              <a:sym typeface="Archivo"/>
            </a:endParaRPr>
          </a:p>
          <a:p>
            <a:pPr indent="-311150" lvl="0" marL="457200" rtl="0" algn="l">
              <a:spcBef>
                <a:spcPts val="0"/>
              </a:spcBef>
              <a:spcAft>
                <a:spcPts val="0"/>
              </a:spcAft>
              <a:buClr>
                <a:schemeClr val="dk1"/>
              </a:buClr>
              <a:buSzPts val="1300"/>
              <a:buFont typeface="Archivo"/>
              <a:buChar char="➢"/>
            </a:pPr>
            <a:r>
              <a:rPr b="1" lang="en" sz="1300">
                <a:solidFill>
                  <a:schemeClr val="dk1"/>
                </a:solidFill>
                <a:latin typeface="Archivo"/>
                <a:ea typeface="Archivo"/>
                <a:cs typeface="Archivo"/>
                <a:sym typeface="Archivo"/>
              </a:rPr>
              <a:t>If your password manager is used for secure digital identity and authentication, it can contribute to secure online voting systems. This enhances election integrity, minimizes the risk of voter fraud, and ensures accurate representation in local governance.</a:t>
            </a:r>
            <a:endParaRPr b="1" sz="1300">
              <a:solidFill>
                <a:schemeClr val="dk1"/>
              </a:solidFill>
              <a:latin typeface="Archivo"/>
              <a:ea typeface="Archivo"/>
              <a:cs typeface="Archivo"/>
              <a:sym typeface="Archiv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ntivirus Software Pitch Deck by Slidesgo">
  <a:themeElements>
    <a:clrScheme name="Simple Light">
      <a:dk1>
        <a:srgbClr val="FFFFFF"/>
      </a:dk1>
      <a:lt1>
        <a:srgbClr val="140633"/>
      </a:lt1>
      <a:dk2>
        <a:srgbClr val="140749"/>
      </a:dk2>
      <a:lt2>
        <a:srgbClr val="2185C4"/>
      </a:lt2>
      <a:accent1>
        <a:srgbClr val="40B7E6"/>
      </a:accent1>
      <a:accent2>
        <a:srgbClr val="66D5FF"/>
      </a:accent2>
      <a:accent3>
        <a:srgbClr val="7475D6"/>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